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57" r:id="rId4"/>
    <p:sldId id="280" r:id="rId5"/>
    <p:sldId id="281" r:id="rId6"/>
    <p:sldId id="283" r:id="rId7"/>
    <p:sldId id="284" r:id="rId8"/>
    <p:sldId id="286" r:id="rId9"/>
    <p:sldId id="289" r:id="rId10"/>
    <p:sldId id="288" r:id="rId11"/>
    <p:sldId id="297" r:id="rId12"/>
    <p:sldId id="295" r:id="rId13"/>
    <p:sldId id="298" r:id="rId14"/>
    <p:sldId id="299" r:id="rId15"/>
    <p:sldId id="300" r:id="rId16"/>
    <p:sldId id="301" r:id="rId17"/>
    <p:sldId id="258" r:id="rId18"/>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49B"/>
    <a:srgbClr val="9D2120"/>
    <a:srgbClr val="D68A5A"/>
    <a:srgbClr val="C000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FD610E-77E1-E091-3DD1-03C427816E1F}" v="98" dt="2026-01-17T11:37:34.763"/>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7.109"/>
    </inkml:context>
    <inkml:brush xml:id="br0">
      <inkml:brushProperty name="width" value="0.1" units="cm"/>
      <inkml:brushProperty name="height" value="0.1" units="cm"/>
      <inkml:brushProperty name="color" value="#FFFFFF"/>
    </inkml:brush>
  </inkml:definitions>
  <inkml:trace contextRef="#ctx0" brushRef="#br0">8971 3875 16383 0 0,'1'0'0'0'0,"1"0"0"0"0,3 0 0 0 0,1 0 0 0 0,1 0 0 0 0,1 0 0 0 0,0 0 0 0 0,1 0 0 0 0,-1 0 0 0 0,1 0 0 0 0,0 0 0 0 0,0 0 0 0 0,0 0 0 0 0,1 0 0 0 0,0 0 0 0 0,0 1 0 0 0,0 1 0 0 0,0-1 0 0 0,-1 1 0 0 0,0-1 0 0 0,-1 1 0 0 0,0 0 0 0 0,-1 0 0 0 0,-1 0 0 0 0,0-1 0 0 0,-1 0 0 0 0,0 0 0 0 0,-1 0 0 0 0,0-1 0 0 0,-1 1 0 0 0,1-1 0 0 0,-1 0 0 0 0,0 1 0 0 0,1-1 0 0 0,0 0 0 0 0,-1 1 0 0 0,0-1 0 0 0,1 1 0 0 0,0 0 0 0 0,0-1 0 0 0,-1 1 0 0 0,1 0 0 0 0,0 0 0 0 0,1 0 0 0 0,0 0 0 0 0,0 1 0 0 0,1-1 0 0 0,1 1 0 0 0,0-1 0 0 0,1 0 0 0 0,0 0 0 0 0,0 1 0 0 0,1-1 0 0 0,0 1 0 0 0,1-1 0 0 0,0 1 0 0 0,-1-1 0 0 0,0-1 0 0 0,0 1 0 0 0,0 0 0 0 0,-1 0 0 0 0,-2-1 0 0 0,1 1 0 0 0,-2-1 0 0 0,0 0 0 0 0,-1 0 0 0 0,-1 0 0 0 0,0 0 0 0 0,0 0 0 0 0,0 0 0 0 0,0 0 0 0 0,0 0 0 0 0,0 0 0 0 0,-1 0 0 0 0,1 0 0 0 0,0 0 0 0 0,-1 0 0 0 0,-3 0 0 0 0,-2 0 0 0 0,-5 0 0 0 0,-2 0 0 0 0,-2 0 0 0 0,-2 2 0 0 0,0 0 0 0 0,-1 0 0 0 0,1 1 0 0 0,1-1 0 0 0,1 1 0 0 0,1-2 0 0 0,0 1 0 0 0,2-1 0 0 0,1-1 0 0 0,1 1 0 0 0,0-1 0 0 0,1 0 0 0 0,-1-1 0 0 0,1 1 0 0 0,1 0 0 0 0,-1 0 0 0 0,1 0 0 0 0,0 0 0 0 0,1 0 0 0 0,-1 0 0 0 0,1 0 0 0 0,0 0 0 0 0,0 0 0 0 0,-1 0 0 0 0,1 0 0 0 0,-1 0 0 0 0,0 0 0 0 0,1 0 0 0 0,-1 0 0 0 0,0 0 0 0 0,0 0 0 0 0,0 0 0 0 0,0 0 0 0 0,0 0 0 0 0,1 0 0 0 0,0 0 0 0 0,0 0 0 0 0,0 0 0 0 0,1 0 0 0 0,0 0 0 0 0,0 0 0 0 0,0 0 0 0 0,0 0 0 0 0,0 0 0 0 0,0 0 0 0 0,-1 0 0 0 0,0 0 0 0 0,1 0 0 0 0,-1 0 0 0 0,0 0 0 0 0,0 0 0 0 0,0 0 0 0 0,0 0 0 0 0,-1 0 0 0 0,0 0 0 0 0,-1-1 0 0 0,0 0 0 0 0,-1-1 0 0 0,1 1 0 0 0,0 0 0 0 0,0 0 0 0 0,0 0 0 0 0,0 0 0 0 0,0 1 0 0 0,1-1 0 0 0,1 1 0 0 0,1 0 0 0 0,-1 0 0 0 0,1 0 0 0 0,0 0 0 0 0,0 1 0 0 0,0-1 0 0 0,1 0 0 0 0,-1 0 0 0 0,1 0 0 0 0,1 0 0 0 0,2 0 0 0 0,0 1 0 0 0,2 0 0 0 0,0 1 0 0 0,0-1 0 0 0,1 1 0 0 0,2 1 0 0 0,0-1 0 0 0,2 0 0 0 0,0 0 0 0 0,1 0 0 0 0,2 0 0 0 0,-1-1 0 0 0,2 1 0 0 0,0-1 0 0 0,-1 0 0 0 0,0 0 0 0 0,0-1 0 0 0,-1 1 0 0 0,0-1 0 0 0,-1 1 0 0 0,-1 0 0 0 0,1-1 0 0 0,-2 0 0 0 0,0 1 0 0 0,-1-1 0 0 0,-1 0 0 0 0,0 0 0 0 0,-1 0 0 0 0,-1 0 0 0 0,0 0 0 0 0,0 0 0 0 0,0 0 0 0 0,0 0 0 0 0,-1 0 0 0 0,2 0 0 0 0,0 0 0 0 0,0 0 0 0 0,1 0 0 0 0,0 0 0 0 0,1 0 0 0 0,1 0 0 0 0,-1 0 0 0 0,1 0 0 0 0,0 0 0 0 0,-1 0 0 0 0,-1 0 0 0 0,1 0 0 0 0,0 1 0 0 0,-1 0 0 0 0,0-1 0 0 0,0 1 0 0 0,-1-1 0 0 0,1 0 0 0 0,-1 0 0 0 0,1 0 0 0 0,-1 0 0 0 0,1 0 0 0 0,1 0 0 0 0,-1 0 0 0 0,0 0 0 0 0,1 0 0 0 0,-1 0 0 0 0,0 0 0 0 0,0 0 0 0 0,-1 0 0 0 0,0 0 0 0 0,0 0 0 0 0,1 0 0 0 0,-2 0 0 0 0,1 0 0 0 0,-1 0 0 0 0,1 0 0 0 0,-1 0 0 0 0,-1 0 0 0 0,1 0 0 0 0,-1 1 0 0 0,0 0 0 0 0,0 0 0 0 0,0 0 0 0 0,-1 0 0 0 0,-1-1 0 0 0,-3 1 0 0 0,-1 1 0 0 0,-2 0 0 0 0,-2 1 0 0 0,-1 0 0 0 0,-1 0 0 0 0,-2 1 0 0 0,0 1 0 0 0,0 0 0 0 0,-1-1 0 0 0,0 0 0 0 0,1 0 0 0 0,1-2 0 0 0,1 0 0 0 0,1-2 0 0 0,0 1 0 0 0,1-1 0 0 0,1 0 0 0 0,0-1 0 0 0,1 1 0 0 0,0 0 0 0 0,0 0 0 0 0,1 0 0 0 0,0 0 0 0 0,-1 0 0 0 0,1 0 0 0 0,-1 0 0 0 0,1 0 0 0 0,-1 0 0 0 0,0 0 0 0 0,0 0 0 0 0,0 0 0 0 0,-1 0 0 0 0,1 0 0 0 0,-1 0 0 0 0,0 0 0 0 0,1 0 0 0 0,-1 0 0 0 0,1 0 0 0 0,-1 0 0 0 0,0 0 0 0 0,1 0 0 0 0,1 0 0 0 0,-1 0 0 0 0,1 0 0 0 0,-1 0 0 0 0,1 0 0 0 0,-1 0 0 0 0,0 0 0 0 0,1 0 0 0 0,-1 0 0 0 0,0 0 0 0 0,0 0 0 0 0,0 0 0 0 0,1 0 0 0 0,0-1 0 0 0,0 1 0 0 0,0-1 0 0 0,1 1 0 0 0,0-1 0 0 0,0 0 0 0 0,1 0 0 0 0,0 0 0 0 0,1 0 0 0 0,0 0 0 0 0,0 0 0 0 0,0 0 0 0 0,0 0 0 0 0,1-1 0 0 0,-1 1 0 0 0,1-1 0 0 0,0 1 0 0 0,0-1 0 0 0,0-1 0 0 0,0 2 0 0 0,1 0 0 0 0,0 2 0 0 0,0 1 0 0 0,0 0 0 0 0,1 2 0 0 0,0 0 0 0 0,0 1 0 0 0,0 2 0 0 0,0 0 0 0 0,1 1 0 0 0,-1-1 0 0 0,0 1 0 0 0,0 0 0 0 0,-1 1 0 0 0,0-1 0 0 0,1 1 0 0 0,-1 0 0 0 0,-1 0 0 0 0,1 0 0 0 0,0 1 0 0 0,0-1 0 0 0,0 0 0 0 0,1 0 0 0 0,0-1 0 0 0,-1-2 0 0 0,1-1 0 0 0,0-1 0 0 0,0 0 0 0 0,0-2 0 0 0,1 0 0 0 0,0-2 0 0 0,0 1 0 0 0,1-2 0 0 0,1-1 0 0 0,0-2 0 0 0,1 0 0 0 0,0-2 0 0 0,0 0 0 0 0,0 0 0 0 0,-1 0 0 0 0,0 0 0 0 0,-1 1 0 0 0,0 0 0 0 0,0 0 0 0 0,-1 0 0 0 0,-1 1 0 0 0,-1-1 0 0 0,1 1 0 0 0,-1 0 0 0 0,0 0 0 0 0,-1 0 0 0 0,1 0 0 0 0,0 0 0 0 0,0 0 0 0 0,0 0 0 0 0,0 1 0 0 0,0-2 0 0 0,0 1 0 0 0,0 0 0 0 0,0-2 0 0 0,0 1 0 0 0,0 1 0 0 0,0 0 0 0 0,0 0 0 0 0,0 0 0 0 0,1 2 0 0 0,-1 1 0 0 0,1 1 0 0 0,-1 1 0 0 0,1 3 0 0 0,-1 1 0 0 0,0 1 0 0 0,0 1 0 0 0,0 1 0 0 0,0-1 0 0 0,1 1 0 0 0,-1-1 0 0 0,2 0 0 0 0,-1 1 0 0 0,0 0 0 0 0,1-2 0 0 0,0 1 0 0 0,0-1 0 0 0,0 0 0 0 0,0-1 0 0 0,0 0 0 0 0,0-1 0 0 0,0 0 0 0 0,1-1 0 0 0,-1 0 0 0 0,-1 0 0 0 0,1 0 0 0 0,0 0 0 0 0,0 0 0 0 0,0-1 0 0 0,1-2 0 0 0,0-5 0 0 0,0-4 0 0 0,1-3 0 0 0,0-5 0 0 0,0 0 0 0 0,0-1 0 0 0,2 0 0 0 0,0 2 0 0 0,-1 2 0 0 0,0 2 0 0 0,-1 4 0 0 0,0 1 0 0 0,-2 2 0 0 0,1 2 0 0 0,-1 2 0 0 0,-1 2 0 0 0,0 2 0 0 0,-1 2 0 0 0,0 3 0 0 0,0 2 0 0 0,0 1 0 0 0,0 1 0 0 0,-1 0 0 0 0,1 0 0 0 0,0-2 0 0 0,0 1 0 0 0,0-2 0 0 0,0-1 0 0 0,0-2 0 0 0,0-1 0 0 0,0-1 0 0 0,0-1 0 0 0,0 0 0 0 0,0 0 0 0 0,1-2 0 0 0,0-2 0 0 0,1-5 0 0 0,2-2 0 0 0,0-2 0 0 0,1-3 0 0 0,1 0 0 0 0,-1-1 0 0 0,1 2 0 0 0,-1 2 0 0 0,-1 3 0 0 0,0 1 0 0 0,-1 2 0 0 0,0 2 0 0 0,0 1 0 0 0,-1 3 0 0 0,0 2 0 0 0,-1 2 0 0 0,-1 0 0 0 0,0 2 0 0 0,1 0 0 0 0,-2 0 0 0 0,1 0 0 0 0,0 0 0 0 0,0 0 0 0 0,0 0 0 0 0,0 0 0 0 0,0-2 0 0 0,1 0 0 0 0,0-2 0 0 0,-1 0 0 0 0,1-1 0 0 0,0 0 0 0 0,1-2 0 0 0,1 0 0 0 0,0-1 0 0 0,2-3 0 0 0,3-3 0 0 0,-1-2 0 0 0,2-3 0 0 0,0-1 0 0 0,0 1 0 0 0,0 0 0 0 0,-1 1 0 0 0,-1 3 0 0 0,0 0 0 0 0,-2 3 0 0 0,-1 1 0 0 0,0 1 0 0 0,-2 1 0 0 0,0 2 0 0 0,-1 0 0 0 0,-1 2 0 0 0,0 0 0 0 0,0 0 0 0 0,0 0 0 0 0,0 0 0 0 0,0 0 0 0 0,0 0 0 0 0,0-3 0 0 0,1 0 0 0 0,1-3 0 0 0,0-1 0 0 0,1-1 0 0 0,1 0 0 0 0,0-1 0 0 0,0 1 0 0 0,0 0 0 0 0,0 1 0 0 0,-1 1 0 0 0,0 2 0 0 0,0 0 0 0 0,0 1 0 0 0,-1 2 0 0 0,0 0 0 0 0,-1 1 0 0 0,0 1 0 0 0,-1 1 0 0 0,0 0 0 0 0,0 0 0 0 0,0 0 0 0 0,0 0 0 0 0,0-1 0 0 0,0 1 0 0 0,1-1 0 0 0,0 0 0 0 0,1 0 0 0 0,-1-1 0 0 0,1 1 0 0 0,-1-1 0 0 0,1-1 0 0 0,0 0 0 0 0,0 0 0 0 0,-1-1 0 0 0,1-3 0 0 0,0-3 0 0 0,1-2 0 0 0,0-2 0 0 0,0-1 0 0 0,1-2 0 0 0,-1 1 0 0 0,1 0 0 0 0,-1 1 0 0 0,0 1 0 0 0,-1 2 0 0 0,0 0 0 0 0,-1 2 0 0 0,0 1 0 0 0,0 1 0 0 0,-1 0 0 0 0,0 0 0 0 0,0 0 0 0 0,0 0 0 0 0,0 0 0 0 0,0 1 0 0 0,0-1 0 0 0,0 0 0 0 0,-1 0 0 0 0,0 2 0 0 0,-1-1 0 0 0,0 2 0 0 0,-1-1 0 0 0,0 1 0 0 0,0-1 0 0 0,0 0 0 0 0,0-1 0 0 0,1 1 0 0 0,0-1 0 0 0,0 0 0 0 0,0 0 0 0 0,0-1 0 0 0,-1 0 0 0 0,1 1 0 0 0,-1-1 0 0 0,0 1 0 0 0,1 0 0 0 0,0 0 0 0 0,-1 0 0 0 0,1-1 0 0 0,0 1 0 0 0,1-1 0 0 0,1 0 0 0 0,1 0 0 0 0,1 0 0 0 0,3 0 0 0 0,1-1 0 0 0,1 1 0 0 0,0 1 0 0 0,0-1 0 0 0,-1 1 0 0 0,0 0 0 0 0,-1 1 0 0 0,-2 1 0 0 0,0 1 0 0 0,-2 1 0 0 0,-1 1 0 0 0,-1 1 0 0 0,0 1 0 0 0,-1 0 0 0 0,0 1 0 0 0,0 0 0 0 0,0-1 0 0 0,0 1 0 0 0,0 0 0 0 0,1 0 0 0 0,0 0 0 0 0,0 0 0 0 0,0 1 0 0 0,1-1 0 0 0,-1 1 0 0 0,1 0 0 0 0,-1-1 0 0 0,1 1 0 0 0,0-1 0 0 0,0 1 0 0 0,0-1 0 0 0,0 1 0 0 0,0-1 0 0 0,0 1 0 0 0,0 0 0 0 0,0 1 0 0 0,0-1 0 0 0,0 1 0 0 0,0 0 0 0 0,0 0 0 0 0,0 0 0 0 0,0 0 0 0 0,0 0 0 0 0,0-1 0 0 0,0 0 0 0 0,0-1 0 0 0,0-1 0 0 0,0 1 0 0 0,0-1 0 0 0,0 0 0 0 0,0-1 0 0 0,0 0 0 0 0,0 1 0 0 0,0-2 0 0 0,0 2 0 0 0,0-1 0 0 0,0 0 0 0 0,0-1 0 0 0,0 1 0 0 0,0-1 0 0 0,0-2 0 0 0,1-2 0 0 0,0-2 0 0 0,1-3 0 0 0,1-3 0 0 0,1-1 0 0 0,1 0 0 0 0,-1-1 0 0 0,0 2 0 0 0,0 0 0 0 0,-1 2 0 0 0,0 0 0 0 0,-1 2 0 0 0,-1 0 0 0 0,0 0 0 0 0,-1 0 0 0 0,0 1 0 0 0,0-1 0 0 0,0 1 0 0 0,0 0 0 0 0,0 0 0 0 0,-1 0 0 0 0,0 1 0 0 0,1 0 0 0 0,-1 0 0 0 0,1 0 0 0 0,0 0 0 0 0,-1-1 0 0 0,0 0 0 0 0,0-1 0 0 0,0-1 0 0 0,-1 0 0 0 0,1-1 0 0 0,-1 1 0 0 0,0 0 0 0 0,1 1 0 0 0,0 0 0 0 0,1 1 0 0 0,-1 2 0 0 0,1 1 0 0 0,0 2 0 0 0,-1 3 0 0 0,0 2 0 0 0,-1 1 0 0 0,0 2 0 0 0,0 0 0 0 0,-1 1 0 0 0,1-1 0 0 0,-2 1 0 0 0,1-1 0 0 0,0 1 0 0 0,-2 1 0 0 0,1-1 0 0 0,-2 1 0 0 0,-1-1 0 0 0,0 0 0 0 0,-1 0 0 0 0,0-2 0 0 0,-1 0 0 0 0,0 0 0 0 0,0-2 0 0 0,-1 0 0 0 0,1-1 0 0 0,-1-1 0 0 0,2-1 0 0 0,-1 1 0 0 0,1-2 0 0 0,0 1 0 0 0,0-1 0 0 0,1 0 0 0 0,1 0 0 0 0,-1-1 0 0 0,1 1 0 0 0,0 1 0 0 0,1-2 0 0 0,0 2 0 0 0,1-2 0 0 0,-1 1 0 0 0,2 0 0 0 0,-1-1 0 0 0,0-1 0 0 0,-1 1 0 0 0,1-1 0 0 0,-1 0 0 0 0,0 0 0 0 0,1 0 0 0 0,0 0 0 0 0,-1 0 0 0 0,1 0 0 0 0,1 0 0 0 0,-1 0 0 0 0,1 0 0 0 0,0 0 0 0 0,0 0 0 0 0,-1 0 0 0 0,1-1 0 0 0,-2 0 0 0 0,0-1 0 0 0,0 0 0 0 0,-1-1 0 0 0,1-1 0 0 0,-1 1 0 0 0,0 0 0 0 0,0 1 0 0 0,-1-1 0 0 0,1 0 0 0 0,0 1 0 0 0,1 0 0 0 0,1 0 0 0 0,0 0 0 0 0,0 1 0 0 0,1 0 0 0 0,0 0 0 0 0,0 0 0 0 0,0 1 0 0 0,0 0 0 0 0,0 0 0 0 0,0 0 0 0 0,0 0 0 0 0,1 1 0 0 0,-2-1 0 0 0,0 1 0 0 0,0 1 0 0 0,1 1 0 0 0,-1-1 0 0 0,1 1 0 0 0,0 0 0 0 0,1 0 0 0 0,0 1 0 0 0,0-1 0 0 0,1 0 0 0 0,0 0 0 0 0,0 0 0 0 0,1 0 0 0 0,0 0 0 0 0,0-1 0 0 0,0 1 0 0 0,0 0 0 0 0,0 0 0 0 0,0 0 0 0 0,0 0 0 0 0,0 0 0 0 0,0 0 0 0 0,-1-1 0 0 0,0 0 0 0 0,1 1 0 0 0,-1-1 0 0 0,0 0 0 0 0,0 0 0 0 0,1 0 0 0 0,-1 0 0 0 0,0 0 0 0 0,0 1 0 0 0,1-1 0 0 0,-1 1 0 0 0,0-1 0 0 0,0 1 0 0 0,-1 0 0 0 0,1 0 0 0 0,1 0 0 0 0,-1 0 0 0 0,1 0 0 0 0,0 0 0 0 0,0 0 0 0 0,0 0 0 0 0,0 0 0 0 0,0 0 0 0 0,0 0 0 0 0,0 0 0 0 0,0 0 0 0 0,1-1 0 0 0,0 0 0 0 0,1-1 0 0 0,1 0 0 0 0,1-1 0 0 0,1 0 0 0 0,1 0 0 0 0,2 0 0 0 0,0 0 0 0 0,0 0 0 0 0,0 0 0 0 0,1 0 0 0 0,-1 0 0 0 0,0 0 0 0 0,-1 0 0 0 0,-1 0 0 0 0,0 0 0 0 0,-1 0 0 0 0,0 0 0 0 0,-1 0 0 0 0,-1 0 0 0 0,1 0 0 0 0,-1 0 0 0 0,1 0 0 0 0,0 0 0 0 0,0 0 0 0 0,1 0 0 0 0,0 0 0 0 0,0 0 0 0 0,1 0 0 0 0,-1 0 0 0 0,1 0 0 0 0,-1 0 0 0 0,0 0 0 0 0,0 0 0 0 0,-2 0 0 0 0,1 0 0 0 0,0 0 0 0 0,0 0 0 0 0,-1 0 0 0 0,1 0 0 0 0,-1 0 0 0 0,0 0 0 0 0,0 0 0 0 0,0 0 0 0 0,0 0 0 0 0,0 0 0 0 0,0 0 0 0 0,1 0 0 0 0,0-1 0 0 0,-1 0 0 0 0,1 1 0 0 0,0-1 0 0 0,0 0 0 0 0,-1 0 0 0 0,1 0 0 0 0,-1 0 0 0 0,0 1 0 0 0,0 0 0 0 0,0-1 0 0 0,0 0 0 0 0,0 1 0 0 0,0-1 0 0 0,0 1 0 0 0,0 0 0 0 0,0 0 0 0 0,0 0 0 0 0,0 0 0 0 0,0 0 0 0 0,2 0 0 0 0,-1 0 0 0 0,1 0 0 0 0,1 0 0 0 0,0 0 0 0 0,-1 0 0 0 0,1 0 0 0 0,-1 0 0 0 0,1 0 0 0 0,-1-1 0 0 0,-1 0 0 0 0,1 1 0 0 0,-1 0 0 0 0,0-1 0 0 0,0 1 0 0 0,0 0 0 0 0,0 0 0 0 0,-1 0 0 0 0,0 0 0 0 0,0 0 0 0 0,0 0 0 0 0,0 0 0 0 0,0 0 0 0 0,0 0 0 0 0,0 0 0 0 0,0 0 0 0 0,0 0 0 0 0,0 0 0 0 0,0 0 0 0 0,-1-1 0 0 0,1 0 0 0 0,0 1 0 0 0,0 0 0 0 0,0-1 0 0 0,0 1 0 0 0,0 0 0 0 0,0-2 0 0 0,0 1 0 0 0,0 0 0 0 0,-1-2 0 0 0,1 1 0 0 0,-1-1 0 0 0,-1 1 0 0 0,1-1 0 0 0,-1-1 0 0 0,0 1 0 0 0,-1 0 0 0 0,0 0 0 0 0,0 0 0 0 0,0 0 0 0 0,0 0 0 0 0,0 0 0 0 0,0 0 0 0 0,0 0 0 0 0,0 0 0 0 0,0 0 0 0 0,0 0 0 0 0,-1 1 0 0 0,0-1 0 0 0,-1 1 0 0 0,-1 0 0 0 0,0 0 0 0 0,-2 0 0 0 0,0 0 0 0 0,-1-1 0 0 0,0 1 0 0 0,0 0 0 0 0,-1 0 0 0 0,0 1 0 0 0,1-1 0 0 0,0 2 0 0 0,0-1 0 0 0,0 1 0 0 0,0 0 0 0 0,-1 0 0 0 0,0 0 0 0 0,-1 0 0 0 0,-1 0 0 0 0,0 0 0 0 0,0 0 0 0 0,-1 0 0 0 0,0 0 0 0 0,0 0 0 0 0,0 0 0 0 0,1 0 0 0 0,1 0 0 0 0,1 1 0 0 0,1-1 0 0 0,1 1 0 0 0,1 0 0 0 0,1-1 0 0 0,0 0 0 0 0,1 0 0 0 0,-1 0 0 0 0,0 0 0 0 0,0 0 0 0 0,0 0 0 0 0,0 0 0 0 0,1 0 0 0 0,-1 0 0 0 0,0 0 0 0 0,0 0 0 0 0,0 0 0 0 0,0 0 0 0 0,0 0 0 0 0,0 0 0 0 0,0 0 0 0 0,0 0 0 0 0,0 0 0 0 0,-1 0 0 0 0,0 0 0 0 0,0 0 0 0 0,0 0 0 0 0,0 0 0 0 0,0 0 0 0 0,0 0 0 0 0,-1 0 0 0 0,1 0 0 0 0,0 0 0 0 0,0 0 0 0 0,-1 0 0 0 0,0 0 0 0 0,0 0 0 0 0,0 0 0 0 0,0 0 0 0 0,0 0 0 0 0,0 0 0 0 0,0 0 0 0 0,1 0 0 0 0,0 0 0 0 0,0 1 0 0 0,0-1 0 0 0,1 1 0 0 0,0 1 0 0 0,1-1 0 0 0,0 1 0 0 0,-1-1 0 0 0,0 1 0 0 0,1-1 0 0 0,-1 0 0 0 0,-1 0 0 0 0,0 0 0 0 0,0 0 0 0 0,1-1 0 0 0,-1 1 0 0 0,2 0 0 0 0,1-1 0 0 0,2 1 0 0 0,3 0 0 0 0,0-1 0 0 0,1 2 0 0 0,1-1 0 0 0,0 1 0 0 0,0 0 0 0 0,-1 0 0 0 0,0 1 0 0 0,-1-1 0 0 0,0 1 0 0 0,0 0 0 0 0,-1 0 0 0 0,1 0 0 0 0,0 0 0 0 0,0 1 0 0 0,1-1 0 0 0,1 0 0 0 0,-1 0 0 0 0,0 0 0 0 0,0 0 0 0 0,1 1 0 0 0,-2-2 0 0 0,1 1 0 0 0,-1-1 0 0 0,-1-1 0 0 0,0 0 0 0 0,0-1 0 0 0,0 0 0 0 0,0 0 0 0 0,1 0 0 0 0,0 0 0 0 0,1 0 0 0 0,1 0 0 0 0,0 0 0 0 0,0 0 0 0 0,2 0 0 0 0,-1 0 0 0 0,0 0 0 0 0,0 0 0 0 0,-1 0 0 0 0,0-1 0 0 0,-1 0 0 0 0,-1 1 0 0 0,1-1 0 0 0,-1 1 0 0 0,-1 0 0 0 0,1 0 0 0 0,0 0 0 0 0,0 0 0 0 0,-1 0 0 0 0,1 0 0 0 0,-1 0 0 0 0,0 0 0 0 0,0 0 0 0 0,0 0 0 0 0,0 0 0 0 0,0 0 0 0 0,-1 0 0 0 0,1 0 0 0 0,0 0 0 0 0,0 0 0 0 0,0 0 0 0 0,0 1 0 0 0,1 1 0 0 0,-1 0 0 0 0,2 0 0 0 0,0 0 0 0 0,0 0 0 0 0,0 0 0 0 0,1 0 0 0 0,-1 0 0 0 0,0-1 0 0 0,1 1 0 0 0,-1-1 0 0 0,0-1 0 0 0,0 1 0 0 0,0-1 0 0 0,-1 0 0 0 0,1 0 0 0 0,-1 0 0 0 0,-1 0 0 0 0,0 0 0 0 0,1 0 0 0 0,-1 0 0 0 0,-1 0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7.110"/>
    </inkml:context>
    <inkml:brush xml:id="br0">
      <inkml:brushProperty name="width" value="0.1" units="cm"/>
      <inkml:brushProperty name="height" value="0.1" units="cm"/>
      <inkml:brushProperty name="color" value="#FFFFFF"/>
    </inkml:brush>
  </inkml:definitions>
  <inkml:trace contextRef="#ctx0" brushRef="#br0">8999 4650 16383 0 0,'1'0'0'0'0,"0"0"0"0"0,1 0 0 0 0,0 0 0 0 0,1 0 0 0 0,0 0 0 0 0,0 0 0 0 0,0 0 0 0 0,0 0 0 0 0,0 0 0 0 0,1 0 0 0 0,0 0 0 0 0,0 0 0 0 0,-1 0 0 0 0,0 0 0 0 0,0 0 0 0 0,0 0 0 0 0,0 0 0 0 0,0 0 0 0 0,0 0 0 0 0,0 0 0 0 0,0 0 0 0 0,0 0 0 0 0,0 0 0 0 0,0 0 0 0 0,0 0 0 0 0,0 0 0 0 0,0 0 0 0 0,1 0 0 0 0,0 0 0 0 0,-1 0 0 0 0,1 0 0 0 0,-1 0 0 0 0,0 0 0 0 0,0 0 0 0 0,0 0 0 0 0,0 0 0 0 0,0 0 0 0 0,0 0 0 0 0,0 0 0 0 0,0 0 0 0 0,0 0 0 0 0,0 0 0 0 0,-1 0 0 0 0,1 1 0 0 0,-1 0 0 0 0,0-1 0 0 0,1 1 0 0 0,0 0 0 0 0,-1-1 0 0 0,1 1 0 0 0,0 0 0 0 0,0-1 0 0 0,0 0 0 0 0,0 0 0 0 0,0 0 0 0 0,0 0 0 0 0,0 0 0 0 0,0 0 0 0 0,0 0 0 0 0,0 0 0 0 0,0 0 0 0 0,0 0 0 0 0,0 0 0 0 0,-1 0 0 0 0,1 0 0 0 0,0 0 0 0 0,0 0 0 0 0,0 0 0 0 0,0 0 0 0 0,0 0 0 0 0,0 0 0 0 0,0 0 0 0 0,0 0 0 0 0,0 0 0 0 0,0 0 0 0 0,0 0 0 0 0,0 0 0 0 0,0 0 0 0 0,0 0 0 0 0,1 0 0 0 0,0 0 0 0 0,-1 0 0 0 0,1 0 0 0 0,0 0 0 0 0,-1 0 0 0 0,2 0 0 0 0,-1-1 0 0 0,0 0 0 0 0,0 0 0 0 0,0 0 0 0 0,-1 0 0 0 0,0-1 0 0 0,0 1 0 0 0,0 1 0 0 0,0-1 0 0 0,0 0 0 0 0,0 0 0 0 0,0 0 0 0 0,-1 1 0 0 0,1 0 0 0 0,0 0 0 0 0,0 0 0 0 0,0-1 0 0 0,0 1 0 0 0,0-1 0 0 0,0 1 0 0 0,0-1 0 0 0,0 1 0 0 0,0 0 0 0 0,0 0 0 0 0,0 0 0 0 0,0 0 0 0 0,0 0 0 0 0,0 0 0 0 0,0 0 0 0 0,0 0 0 0 0,0 0 0 0 0,-1 0 0 0 0,1 0 0 0 0,0 0 0 0 0,-1-1 0 0 0,0 0 0 0 0,1 1 0 0 0,-1-1 0 0 0,1 1 0 0 0,0 0 0 0 0,0 0 0 0 0,0 0 0 0 0,0 0 0 0 0,-1-1 0 0 0,1 1 0 0 0,-1-1 0 0 0,0 1 0 0 0,1-1 0 0 0,0 1 0 0 0,0 0 0 0 0,-1 0 0 0 0,1-1 0 0 0,0 1 0 0 0,0-1 0 0 0,0 0 0 0 0,-1 0 0 0 0,0 0 0 0 0,0 0 0 0 0,0 0 0 0 0,0-2 0 0 0,0 1 0 0 0,0-1 0 0 0,-1 0 0 0 0,1 0 0 0 0,0 0 0 0 0,-1 0 0 0 0,1 0 0 0 0,-1 0 0 0 0,1-1 0 0 0,-1 1 0 0 0,-1-1 0 0 0,1 0 0 0 0,-1 1 0 0 0,0-1 0 0 0,0 1 0 0 0,0 0 0 0 0,0-1 0 0 0,1-1 0 0 0,0 1 0 0 0,-1-1 0 0 0,0 0 0 0 0,1 0 0 0 0,-1 0 0 0 0,1 0 0 0 0,0 0 0 0 0,-1 0 0 0 0,1 1 0 0 0,-1 0 0 0 0,0 0 0 0 0,0 1 0 0 0,0 0 0 0 0,0 0 0 0 0,0 0 0 0 0,0 0 0 0 0,0 0 0 0 0,0 0 0 0 0,0 0 0 0 0,0 0 0 0 0,0 0 0 0 0,0 0 0 0 0,0 0 0 0 0,0 0 0 0 0,0 0 0 0 0,0 0 0 0 0,0 0 0 0 0,0 0 0 0 0,0 0 0 0 0,0 0 0 0 0,0 0 0 0 0,0 0 0 0 0,0 0 0 0 0,0 0 0 0 0,0 0 0 0 0,0 0 0 0 0,0 0 0 0 0,0 0 0 0 0,0 1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7.111"/>
    </inkml:context>
    <inkml:brush xml:id="br0">
      <inkml:brushProperty name="width" value="0.1" units="cm"/>
      <inkml:brushProperty name="height" value="0.1" units="cm"/>
      <inkml:brushProperty name="color" value="#FFFFFF"/>
    </inkml:brush>
  </inkml:definitions>
  <inkml:trace contextRef="#ctx0" brushRef="#br0">16761 6842 16383 0 0,'1'0'0'0'0,"0"0"0"0"0,1 0 0 0 0,0 0 0 0 0,2 0 0 0 0,-1 0 0 0 0,1 0 0 0 0,0 0 0 0 0,-1 0 0 0 0,1 0 0 0 0,-1 0 0 0 0,0 1 0 0 0,0-1 0 0 0,1 1 0 0 0,0 0 0 0 0,-1 0 0 0 0,1 0 0 0 0,0 0 0 0 0,1-1 0 0 0,-1 1 0 0 0,0 0 0 0 0,0 0 0 0 0,0 0 0 0 0,0 0 0 0 0,0 0 0 0 0,0-1 0 0 0,1 0 0 0 0,-1 0 0 0 0,-1 0 0 0 0,1 1 0 0 0,-1 0 0 0 0,1-1 0 0 0,0 1 0 0 0,-1-1 0 0 0,1 0 0 0 0,-1 0 0 0 0,0 0 0 0 0,0 0 0 0 0,0 1 0 0 0,0-1 0 0 0,0 1 0 0 0,0 0 0 0 0,0-1 0 0 0,0 0 0 0 0,0 0 0 0 0,-1 0 0 0 0,1 0 0 0 0,0 0 0 0 0,0 0 0 0 0,1 0 0 0 0,0 0 0 0 0,0 0 0 0 0,0 0 0 0 0,1 0 0 0 0,0 0 0 0 0,0 0 0 0 0,-1 0 0 0 0,1 0 0 0 0,1 0 0 0 0,-1 0 0 0 0,1 1 0 0 0,-1-1 0 0 0,1 1 0 0 0,-1-1 0 0 0,1 1 0 0 0,-2 0 0 0 0,2-1 0 0 0,-2 1 0 0 0,1 0 0 0 0,0-1 0 0 0,-1 0 0 0 0,1 0 0 0 0,0 1 0 0 0,-1 0 0 0 0,1-1 0 0 0,-1 1 0 0 0,0-1 0 0 0,0 0 0 0 0,0 0 0 0 0,0 0 0 0 0,0 0 0 0 0,0 0 0 0 0,-1 0 0 0 0,1 0 0 0 0,-1 0 0 0 0,0 0 0 0 0,0 0 0 0 0,0 0 0 0 0,0 0 0 0 0,0 0 0 0 0,-1 1 0 0 0,0 0 0 0 0,1-1 0 0 0,-1 1 0 0 0,1-1 0 0 0,-1 0 0 0 0,1 0 0 0 0,0 0 0 0 0,0 0 0 0 0,-1 1 0 0 0,1 0 0 0 0,-1 0 0 0 0,1 0 0 0 0,-1 0 0 0 0,1 1 0 0 0,0 0 0 0 0,-1 1 0 0 0,0-1 0 0 0,1 1 0 0 0,-1-1 0 0 0,1 0 0 0 0,-1 0 0 0 0,0 0 0 0 0,0-1 0 0 0,1 1 0 0 0,-1 0 0 0 0,0-2 0 0 0,-1-1 0 0 0,-1-1 0 0 0,1-1 0 0 0,-1 1 0 0 0,-1-2 0 0 0,0 1 0 0 0,1 0 0 0 0,-1 0 0 0 0,0 0 0 0 0,1 0 0 0 0,0 0 0 0 0,-1 0 0 0 0,1 1 0 0 0,-1-1 0 0 0,1 1 0 0 0,-1-1 0 0 0,1 1 0 0 0,-1-1 0 0 0,0 0 0 0 0,0 0 0 0 0,0 0 0 0 0,0 0 0 0 0,-1 1 0 0 0,1 0 0 0 0,0 0 0 0 0,-1 1 0 0 0,0-1 0 0 0,1 1 0 0 0,-1 0 0 0 0,0 0 0 0 0,-1 1 0 0 0,0 0 0 0 0,0 0 0 0 0,0 0 0 0 0,-1 0 0 0 0,-1 0 0 0 0,0 2 0 0 0,0 0 0 0 0,0 0 0 0 0,-1 1 0 0 0,1-1 0 0 0,0 0 0 0 0,-1 1 0 0 0,1-1 0 0 0,1 1 0 0 0,-1-2 0 0 0,-1 1 0 0 0,1 0 0 0 0,-1-1 0 0 0,0 0 0 0 0,0 0 0 0 0,1 0 0 0 0,-1 0 0 0 0,1-1 0 0 0,0 0 0 0 0,0 0 0 0 0,1 0 0 0 0,1 0 0 0 0,0 0 0 0 0,0 0 0 0 0,0 0 0 0 0,0 0 0 0 0,0 0 0 0 0,-1 0 0 0 0,1 0 0 0 0,-1 0 0 0 0,0 0 0 0 0,-1 0 0 0 0,0 0 0 0 0,1 0 0 0 0,-1 0 0 0 0,0 0 0 0 0,1 0 0 0 0,0 0 0 0 0,0 0 0 0 0,0 0 0 0 0,0 0 0 0 0,0 0 0 0 0,0 0 0 0 0,0 0 0 0 0,0 0 0 0 0,-1 0 0 0 0,1 0 0 0 0,-1 0 0 0 0,-1 1 0 0 0,0 0 0 0 0,0 1 0 0 0,1-1 0 0 0,-1 2 0 0 0,0-1 0 0 0,1 1 0 0 0,-1 0 0 0 0,1 0 0 0 0,0 0 0 0 0,-1 0 0 0 0,1 1 0 0 0,0-1 0 0 0,0 0 0 0 0,0 0 0 0 0,1-1 0 0 0,1-1 0 0 0,0 1 0 0 0,0-1 0 0 0,0-1 0 0 0,0 0 0 0 0,0 0 0 0 0,0 0 0 0 0,0 0 0 0 0,0-1 0 0 0,0-1 0 0 0,1 0 0 0 0,-1 0 0 0 0,1 0 0 0 0,0-1 0 0 0,0 0 0 0 0,0 1 0 0 0,1 2 0 0 0,0 1 0 0 0,1 2 0 0 0,0 1 0 0 0,0 1 0 0 0,0 0 0 0 0,0 1 0 0 0,0-1 0 0 0,0 0 0 0 0,0 1 0 0 0,-1-1 0 0 0,0-1 0 0 0,1 0 0 0 0,-1 0 0 0 0,1 0 0 0 0,0 0 0 0 0,0-1 0 0 0,0 1 0 0 0,0 0 0 0 0,0 0 0 0 0,0 0 0 0 0,0 0 0 0 0,0 0 0 0 0,0 0 0 0 0,0 0 0 0 0,0 0 0 0 0,0 0 0 0 0,0 0 0 0 0,0 0 0 0 0,0 0 0 0 0,0 0 0 0 0,0 0 0 0 0,0 1 0 0 0,0-1 0 0 0,0 1 0 0 0,0-1 0 0 0,0 0 0 0 0,0 0 0 0 0,0 0 0 0 0,0 0 0 0 0,1 0 0 0 0,0 0 0 0 0,-1-1 0 0 0,1 1 0 0 0,0 0 0 0 0,0 0 0 0 0,0 0 0 0 0,1 0 0 0 0,-1 0 0 0 0,0 1 0 0 0,0-1 0 0 0,0 0 0 0 0,-1-1 0 0 0,1 1 0 0 0,0-1 0 0 0,0 0 0 0 0,0 0 0 0 0,-1 0 0 0 0,0 0 0 0 0,1 0 0 0 0,-1 0 0 0 0,1 0 0 0 0,-1-2 0 0 0,1-3 0 0 0,-1-2 0 0 0,2-3 0 0 0,0-3 0 0 0,2-1 0 0 0,0-2 0 0 0,0-1 0 0 0,1-1 0 0 0,-1 2 0 0 0,0 0 0 0 0,0 1 0 0 0,0 0 0 0 0,0 1 0 0 0,-2 1 0 0 0,1 1 0 0 0,-1 0 0 0 0,0 0 0 0 0,0 2 0 0 0,0 0 0 0 0,-1 1 0 0 0,1 0 0 0 0,-1 1 0 0 0,1 0 0 0 0,-1 2 0 0 0,0-1 0 0 0,1 2 0 0 0,-1 0 0 0 0,1 1 0 0 0,0 1 0 0 0,0 1 0 0 0,-1 3 0 0 0,-1 3 0 0 0,1 1 0 0 0,-1 2 0 0 0,0 4 0 0 0,0 1 0 0 0,0 2 0 0 0,0 1 0 0 0,0 1 0 0 0,-1-1 0 0 0,1 0 0 0 0,0-1 0 0 0,0-2 0 0 0,0-2 0 0 0,0-1 0 0 0,0-2 0 0 0,0-1 0 0 0,0-1 0 0 0,0-2 0 0 0,0-1 0 0 0,0 0 0 0 0,0-2 0 0 0,0 0 0 0 0,1 0 0 0 0,0-2 0 0 0,1-1 0 0 0,1-4 0 0 0,0-3 0 0 0,1-6 0 0 0,1-2 0 0 0,1-2 0 0 0,0-1 0 0 0,0-1 0 0 0,1 1 0 0 0,-1 1 0 0 0,0 2 0 0 0,-1 2 0 0 0,-1 1 0 0 0,0 3 0 0 0,0 2 0 0 0,-2 1 0 0 0,0 0 0 0 0,0 2 0 0 0,-1 1 0 0 0,0 0 0 0 0,-1 0 0 0 0,0 0 0 0 0,1 1 0 0 0,0 0 0 0 0,-1-1 0 0 0,1 3 0 0 0,-1 1 0 0 0,0 3 0 0 0,0 3 0 0 0,0 3 0 0 0,0 3 0 0 0,0 1 0 0 0,0 2 0 0 0,0 2 0 0 0,0 0 0 0 0,0 0 0 0 0,-1-2 0 0 0,0 0 0 0 0,-1-3 0 0 0,0-2 0 0 0,0-2 0 0 0,1-2 0 0 0,0-1 0 0 0,0-2 0 0 0,1-2 0 0 0,0-2 0 0 0,0-3 0 0 0,0-3 0 0 0,0-3 0 0 0,1-3 0 0 0,2-1 0 0 0,1-2 0 0 0,0-1 0 0 0,2 0 0 0 0,0-1 0 0 0,0 1 0 0 0,0 1 0 0 0,-1 1 0 0 0,1 1 0 0 0,-1 2 0 0 0,-1 1 0 0 0,0 2 0 0 0,0 1 0 0 0,0 2 0 0 0,-1 0 0 0 0,0 0 0 0 0,0 2 0 0 0,0 1 0 0 0,-1 1 0 0 0,1 1 0 0 0,-1 2 0 0 0,-1 1 0 0 0,-1 2 0 0 0,1 1 0 0 0,-1 2 0 0 0,0 1 0 0 0,-1 2 0 0 0,1 1 0 0 0,0 0 0 0 0,0 1 0 0 0,0 0 0 0 0,0-1 0 0 0,0 0 0 0 0,0 0 0 0 0,0-2 0 0 0,0-1 0 0 0,0 0 0 0 0,0-2 0 0 0,0-1 0 0 0,0-1 0 0 0,0-1 0 0 0,0 0 0 0 0,0-1 0 0 0,0 0 0 0 0,0-3 0 0 0,1-3 0 0 0,0-5 0 0 0,2-5 0 0 0,2-3 0 0 0,0-3 0 0 0,2-1 0 0 0,1-1 0 0 0,1-1 0 0 0,-1 2 0 0 0,1 0 0 0 0,-2 3 0 0 0,-1 2 0 0 0,-1 4 0 0 0,-1 3 0 0 0,-1 2 0 0 0,-1 3 0 0 0,0 0 0 0 0,-1 3 0 0 0,-1 1 0 0 0,1 3 0 0 0,-1 3 0 0 0,0 2 0 0 0,-1 1 0 0 0,1 2 0 0 0,0 0 0 0 0,-2 1 0 0 0,-1 0 0 0 0,-1 1 0 0 0,0-2 0 0 0,1 1 0 0 0,-1-2 0 0 0,2 0 0 0 0,0 0 0 0 0,0-1 0 0 0,0-1 0 0 0,1-1 0 0 0,1 0 0 0 0,-1-2 0 0 0,1-1 0 0 0,0-1 0 0 0,0 0 0 0 0,0-1 0 0 0,0 0 0 0 0,0-1 0 0 0,1 1 0 0 0,-1-1 0 0 0,0-2 0 0 0,0-3 0 0 0,0-3 0 0 0,0-3 0 0 0,0-2 0 0 0,2-2 0 0 0,2-2 0 0 0,0-1 0 0 0,2 1 0 0 0,0 0 0 0 0,0 3 0 0 0,-1 1 0 0 0,0 3 0 0 0,0 2 0 0 0,-1 1 0 0 0,-2 1 0 0 0,1 2 0 0 0,-1 0 0 0 0,0 0 0 0 0,-1 0 0 0 0,1 0 0 0 0,-1-2 0 0 0,1 1 0 0 0,1-1 0 0 0,-1 1 0 0 0,0-1 0 0 0,0 1 0 0 0,0 0 0 0 0,-1 1 0 0 0,1 0 0 0 0,0 1 0 0 0,0 0 0 0 0,0 0 0 0 0,1 1 0 0 0,0 0 0 0 0,0 1 0 0 0,-1 1 0 0 0,0 1 0 0 0,-1 0 0 0 0,0 2 0 0 0,-1 1 0 0 0,0 0 0 0 0,0 0 0 0 0,0 1 0 0 0,0 0 0 0 0,0 0 0 0 0,0 1 0 0 0,0-1 0 0 0,0 0 0 0 0,0-1 0 0 0,0 0 0 0 0,0-1 0 0 0,0 0 0 0 0,0-1 0 0 0,0 0 0 0 0,0-1 0 0 0,0 0 0 0 0,0 0 0 0 0,0 0 0 0 0,0 0 0 0 0,0 0 0 0 0,0 0 0 0 0,0-1 0 0 0,0 1 0 0 0,0 0 0 0 0,0 0 0 0 0,0 0 0 0 0,0 0 0 0 0,0 0 0 0 0,0 0 0 0 0,0 0 0 0 0,0 0 0 0 0,0 0 0 0 0,0 1 0 0 0,0 1 0 0 0,0 0 0 0 0,0 0 0 0 0,0 0 0 0 0,0 0 0 0 0,0-1 0 0 0,0 0 0 0 0,0 0 0 0 0,0-1 0 0 0,0 0 0 0 0,0-1 0 0 0,0-2 0 0 0,0-2 0 0 0,0 0 0 0 0,0-1 0 0 0,0-1 0 0 0,0 1 0 0 0,0 0 0 0 0,-1 3 0 0 0,1 2 0 0 0,-1 2 0 0 0,0 1 0 0 0,0 1 0 0 0,-1 1 0 0 0,0 0 0 0 0,0 0 0 0 0,0 0 0 0 0,0-1 0 0 0,0 0 0 0 0,0-1 0 0 0,1 0 0 0 0,-1-1 0 0 0,1-1 0 0 0,-1 0 0 0 0,1 0 0 0 0,0 0 0 0 0,0-1 0 0 0,1 0 0 0 0,-2 0 0 0 0,1-1 0 0 0,-2 0 0 0 0,-1 0 0 0 0,-1-1 0 0 0,-1 0 0 0 0,0 0 0 0 0,-1-1 0 0 0,-1 0 0 0 0,0-1 0 0 0,0-1 0 0 0,0-1 0 0 0,0-1 0 0 0,0 0 0 0 0,1 0 0 0 0,0 1 0 0 0,0 1 0 0 0,1 1 0 0 0,-1 0 0 0 0,1 1 0 0 0,-1 1 0 0 0,1 0 0 0 0,1 0 0 0 0,-1 0 0 0 0,1 0 0 0 0,-1 0 0 0 0,1 0 0 0 0,1 0 0 0 0,0 0 0 0 0,1 0 0 0 0,-1 0 0 0 0,1 0 0 0 0,1 0 0 0 0,-1 0 0 0 0,0 0 0 0 0,0 0 0 0 0,0-1 0 0 0,0-1 0 0 0,0 0 0 0 0,-1-1 0 0 0,0 0 0 0 0,0-1 0 0 0,-1 1 0 0 0,1 0 0 0 0,0-1 0 0 0,-1 1 0 0 0,1 1 0 0 0,-2-1 0 0 0,1 1 0 0 0,1-1 0 0 0,-1 1 0 0 0,1 0 0 0 0,-1 0 0 0 0,2 0 0 0 0,-1 0 0 0 0,1 0 0 0 0,0 1 0 0 0,0-1 0 0 0,0 1 0 0 0,0 0 0 0 0,0-1 0 0 0,0 0 0 0 0,1 0 0 0 0,0 0 0 0 0,-1 1 0 0 0,1 0 0 0 0,-1 0 0 0 0,0 0 0 0 0,0 0 0 0 0,0 0 0 0 0,0 0 0 0 0,0 0 0 0 0,0 1 0 0 0,0 0 0 0 0,0 0 0 0 0,0 0 0 0 0,0 0 0 0 0,0 0 0 0 0,0 0 0 0 0,0 0 0 0 0,0 0 0 0 0,0 0 0 0 0,0 0 0 0 0,0-1 0 0 0,0 0 0 0 0,0-1 0 0 0,1 1 0 0 0,0 0 0 0 0,-1-1 0 0 0,1 1 0 0 0,0 0 0 0 0,0 0 0 0 0,0 0 0 0 0,-1 1 0 0 0,1 0 0 0 0,-1 1 0 0 0,1 1 0 0 0,0 1 0 0 0,0 1 0 0 0,1 0 0 0 0,-1-1 0 0 0,1 1 0 0 0,0-1 0 0 0,0 0 0 0 0,0 0 0 0 0,0 0 0 0 0,1 0 0 0 0,-1 0 0 0 0,1 0 0 0 0,0 0 0 0 0,0 0 0 0 0,0 0 0 0 0,0 0 0 0 0,-1 0 0 0 0,0 0 0 0 0,1 0 0 0 0,-1 0 0 0 0,1 0 0 0 0,-1 0 0 0 0,0 0 0 0 0,1 0 0 0 0,-1-1 0 0 0,1 1 0 0 0,0 0 0 0 0,0 0 0 0 0,0 0 0 0 0,0 0 0 0 0,0 0 0 0 0,0 0 0 0 0,0 0 0 0 0,0 0 0 0 0,0 0 0 0 0,0 0 0 0 0,0 0 0 0 0,0 0 0 0 0,0 0 0 0 0,0 0 0 0 0,0 0 0 0 0,0-1 0 0 0,0-2 0 0 0,0-1 0 0 0,-1-2 0 0 0,1 0 0 0 0,-1 0 0 0 0,0-1 0 0 0,1 0 0 0 0,0 2 0 0 0,0 1 0 0 0,0 2 0 0 0,0 0 0 0 0,0 2 0 0 0,0 0 0 0 0,1 0 0 0 0,1-1 0 0 0,0 0 0 0 0,1 0 0 0 0,-1 0 0 0 0,0-1 0 0 0,1 1 0 0 0,0-1 0 0 0,-1-1 0 0 0,1 1 0 0 0,1-1 0 0 0,1 0 0 0 0,1 0 0 0 0,1 0 0 0 0,0 0 0 0 0,0-1 0 0 0,0 1 0 0 0,0 0 0 0 0,-1 0 0 0 0,0 0 0 0 0,-1 0 0 0 0,0 0 0 0 0,0 0 0 0 0,-1 0 0 0 0,0 0 0 0 0,0 0 0 0 0,1 0 0 0 0,-1 0 0 0 0,1 0 0 0 0,-1 0 0 0 0,1 0 0 0 0,0 0 0 0 0,0 0 0 0 0,-1 0 0 0 0,1 0 0 0 0,0 0 0 0 0,-1 0 0 0 0,1 0 0 0 0,-1 0 0 0 0,0 0 0 0 0,2 0 0 0 0,-2 0 0 0 0,2 0 0 0 0,-1 0 0 0 0,0 0 0 0 0,1 0 0 0 0,-1 0 0 0 0,1 0 0 0 0,0 0 0 0 0,0 0 0 0 0,-1 0 0 0 0,-1 0 0 0 0,0 0 0 0 0,-1 0 0 0 0,0 0 0 0 0,0 0 0 0 0,0 0 0 0 0,0 0 0 0 0,-1 0 0 0 0,-3 0 0 0 0,-3 0 0 0 0,-2 0 0 0 0,-4 0 0 0 0,-1 0 0 0 0,-1 0 0 0 0,-1 0 0 0 0,0 0 0 0 0,1 0 0 0 0,1 0 0 0 0,1 0 0 0 0,1 0 0 0 0,1 0 0 0 0,1 0 0 0 0,0 0 0 0 0,1 0 0 0 0,1 0 0 0 0,-1 0 0 0 0,1 0 0 0 0,0 0 0 0 0,1 0 0 0 0,1 1 0 0 0,0 0 0 0 0,-1-1 0 0 0,2 1 0 0 0,0 0 0 0 0,0 0 0 0 0,-1 0 0 0 0,1-1 0 0 0,-1 1 0 0 0,0 0 0 0 0,1 0 0 0 0,-1 0 0 0 0,1 1 0 0 0,0 0 0 0 0,-1 0 0 0 0,0-1 0 0 0,0 0 0 0 0,0 0 0 0 0,0 1 0 0 0,0-1 0 0 0,0 0 0 0 0,0 1 0 0 0,0 1 0 0 0,-1-1 0 0 0,0 0 0 0 0,0 0 0 0 0,1-1 0 0 0,0 0 0 0 0,1 0 0 0 0,-1 0 0 0 0,1 0 0 0 0,1 1 0 0 0,0 0 0 0 0,0 0 0 0 0,1 1 0 0 0,1-1 0 0 0,0 0 0 0 0,1 1 0 0 0,0-1 0 0 0,1 0 0 0 0,0 0 0 0 0,0-1 0 0 0,0-1 0 0 0,0 1 0 0 0,0-1 0 0 0,0 0 0 0 0,1 0 0 0 0,0 0 0 0 0,0 0 0 0 0,1 0 0 0 0,-1 0 0 0 0,1 0 0 0 0,-1 0 0 0 0,1 0 0 0 0,-1 0 0 0 0,0 0 0 0 0,0 0 0 0 0,1 0 0 0 0,-1-1 0 0 0,1 0 0 0 0,-1 1 0 0 0,0-1 0 0 0,0-1 0 0 0,0 1 0 0 0,0 1 0 0 0,-1-1 0 0 0,1 1 0 0 0,-1 0 0 0 0,0 0 0 0 0,0 0 0 0 0,-1 0 0 0 0,1 0 0 0 0,0 0 0 0 0,0 0 0 0 0,0 0 0 0 0,0 0 0 0 0,0 0 0 0 0,0 0 0 0 0,0 0 0 0 0,0 0 0 0 0,0 0 0 0 0,0-1 0 0 0,2 0 0 0 0,-1 1 0 0 0,1-1 0 0 0,1 1 0 0 0,-1 0 0 0 0,1 0 0 0 0,0 0 0 0 0,-1 0 0 0 0,1 0 0 0 0,-2 0 0 0 0,1 0 0 0 0,0 0 0 0 0,-1 0 0 0 0,0 0 0 0 0,0 0 0 0 0,0 0 0 0 0,0 0 0 0 0,-1 0 0 0 0,0 0 0 0 0,0 0 0 0 0,0 0 0 0 0,0 0 0 0 0,0 0 0 0 0,0 0 0 0 0,0 0 0 0 0,0 0 0 0 0,0 0 0 0 0,-1 0 0 0 0,1 0 0 0 0,0 0 0 0 0,0 0 0 0 0,0 0 0 0 0,0 0 0 0 0,0 0 0 0 0,1 0 0 0 0,-1 0 0 0 0,2-1 0 0 0,-1 1 0 0 0,0-1 0 0 0,1 0 0 0 0,-1 1 0 0 0,0-1 0 0 0,0 0 0 0 0,-1 1 0 0 0,1-1 0 0 0,-1 0 0 0 0,0 1 0 0 0,-1-1 0 0 0,1 0 0 0 0,0 0 0 0 0,0 1 0 0 0,0-1 0 0 0,0 0 0 0 0,0 1 0 0 0,0 0 0 0 0,-1-1 0 0 0,1 0 0 0 0,-1 1 0 0 0,0-1 0 0 0,1 1 0 0 0,0 0 0 0 0,-1-1 0 0 0,1 0 0 0 0,0 1 0 0 0,0-1 0 0 0,-1-1 0 0 0,0 0 0 0 0,1 0 0 0 0,-1 0 0 0 0,1-1 0 0 0,0 1 0 0 0,1-1 0 0 0,-1 1 0 0 0,1 0 0 0 0,0 1 0 0 0,-1-1 0 0 0,0 1 0 0 0,0-1 0 0 0,0 0 0 0 0,0 1 0 0 0,0 0 0 0 0,0-1 0 0 0,0 1 0 0 0,0 0 0 0 0,0-1 0 0 0,-2 1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7.112"/>
    </inkml:context>
    <inkml:brush xml:id="br0">
      <inkml:brushProperty name="width" value="0.1" units="cm"/>
      <inkml:brushProperty name="height" value="0.1" units="cm"/>
      <inkml:brushProperty name="color" value="#FFFFFF"/>
    </inkml:brush>
  </inkml:definitions>
  <inkml:trace contextRef="#ctx0" brushRef="#br0">17657 7806 16383 0 0,'0'0'0'0'0,"-1"1"0"0"0,0 0 0 0 0,-1 1 0 0 0,0 0 0 0 0,0 1 0 0 0,0 0 0 0 0,1 0 0 0 0,-1-1 0 0 0,0 1 0 0 0,0-1 0 0 0,0 0 0 0 0,1-1 0 0 0,-1 0 0 0 0,-1 0 0 0 0,1 0 0 0 0,0-1 0 0 0,0 1 0 0 0,-1 0 0 0 0,1-1 0 0 0,-1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7.113"/>
    </inkml:context>
    <inkml:brush xml:id="br0">
      <inkml:brushProperty name="width" value="0.1" units="cm"/>
      <inkml:brushProperty name="height" value="0.1" units="cm"/>
      <inkml:brushProperty name="color" value="#FFFFFF"/>
    </inkml:brush>
  </inkml:definitions>
  <inkml:trace contextRef="#ctx0" brushRef="#br0">396 9436 16383 0 0,'0'0'0'0'0,"-2"0"0"0"0,-1 0 0 0 0,0 0 0 0 0,0 0 0 0 0,-1 0 0 0 0,1 0 0 0 0,0 0 0 0 0,0 0 0 0 0,-1 0 0 0 0,1 0 0 0 0,0 0 0 0 0,0 0 0 0 0,0 0 0 0 0,0 0 0 0 0,0 0 0 0 0,1 0 0 0 0,-1 1 0 0 0,0-1 0 0 0,0 1 0 0 0,0 1 0 0 0,-1 0 0 0 0,0-1 0 0 0,0 1 0 0 0,-1 1 0 0 0,1 0 0 0 0,0 0 0 0 0,1-1 0 0 0,-1 1 0 0 0,1 1 0 0 0,0-1 0 0 0,1 0 0 0 0,-1-1 0 0 0,2 0 0 0 0,-1 1 0 0 0,0-1 0 0 0,0 0 0 0 0,0 0 0 0 0,1 0 0 0 0,-1 0 0 0 0,1 1 0 0 0,-1 0 0 0 0,1 0 0 0 0,-1 0 0 0 0,1 0 0 0 0,-1 0 0 0 0,1 0 0 0 0,-1 0 0 0 0,0 0 0 0 0,1 0 0 0 0,-1 0 0 0 0,0 0 0 0 0,0 1 0 0 0,1 0 0 0 0,-1 1 0 0 0,1 0 0 0 0,-1-1 0 0 0,1 0 0 0 0,0 1 0 0 0,0-1 0 0 0,-1 0 0 0 0,2 0 0 0 0,-1-1 0 0 0,1 1 0 0 0,0-1 0 0 0,-1 1 0 0 0,1 0 0 0 0,1-1 0 0 0,-1 0 0 0 0,0 1 0 0 0,0-1 0 0 0,0 1 0 0 0,0 0 0 0 0,0-1 0 0 0,0 1 0 0 0,0-1 0 0 0,1 0 0 0 0,1 0 0 0 0,0 0 0 0 0,0 0 0 0 0,0-1 0 0 0,1 0 0 0 0,0-1 0 0 0,0 0 0 0 0,1 0 0 0 0,1 0 0 0 0,0 0 0 0 0,0-1 0 0 0,1 0 0 0 0,0 0 0 0 0,0 0 0 0 0,-1 0 0 0 0,0 0 0 0 0,-1 0 0 0 0,-1-1 0 0 0,0 1 0 0 0,0-2 0 0 0,0 1 0 0 0,0 0 0 0 0,-1-1 0 0 0,1-1 0 0 0,0 0 0 0 0,0-1 0 0 0,0 1 0 0 0,0-2 0 0 0,0 1 0 0 0,0 0 0 0 0,0 0 0 0 0,0 1 0 0 0,0-1 0 0 0,-1 1 0 0 0,0 0 0 0 0,0 0 0 0 0,-1 0 0 0 0,1 0 0 0 0,-1-1 0 0 0,0 0 0 0 0,0-1 0 0 0,1 0 0 0 0,-1 0 0 0 0,0 0 0 0 0,1 0 0 0 0,-1-1 0 0 0,0 1 0 0 0,1-1 0 0 0,-1 1 0 0 0,0 1 0 0 0,0-1 0 0 0,0 1 0 0 0,0 0 0 0 0,0 0 0 0 0,-1 0 0 0 0,0 0 0 0 0,1 0 0 0 0,-1 1 0 0 0,-1 0 0 0 0,1-1 0 0 0,0 1 0 0 0,0 0 0 0 0,0 0 0 0 0,0 1 0 0 0,-1 0 0 0 0,0 0 0 0 0,0 0 0 0 0,-1 0 0 0 0,0 0 0 0 0,0 0 0 0 0,0 0 0 0 0,0 1 0 0 0,-1-1 0 0 0,1 0 0 0 0,0 0 0 0 0,-1 1 0 0 0,1-1 0 0 0,0 1 0 0 0,-1-1 0 0 0,0 1 0 0 0,0-1 0 0 0,0 1 0 0 0,0 0 0 0 0,0 0 0 0 0,0 0 0 0 0,0 0 0 0 0,0 1 0 0 0,-2-1 0 0 0,1 1 0 0 0,-1 0 0 0 0,-1 0 0 0 0,0 0 0 0 0,0 0 0 0 0,-1 0 0 0 0,-1 0 0 0 0,1 1 0 0 0,1 1 0 0 0,-1 1 0 0 0,2 0 0 0 0,-1 0 0 0 0,1 0 0 0 0,0-1 0 0 0,0 1 0 0 0,1-1 0 0 0,0 0 0 0 0,2-1 0 0 0,-1 1 0 0 0,1 0 0 0 0,-1 0 0 0 0,0 1 0 0 0,0 0 0 0 0,-1 0 0 0 0,0 2 0 0 0,0 0 0 0 0,0 2 0 0 0,0 0 0 0 0,0 1 0 0 0,0 1 0 0 0,-1 1 0 0 0,1 0 0 0 0,-1 0 0 0 0,1 0 0 0 0,0-1 0 0 0,1 0 0 0 0,0-2 0 0 0,1 1 0 0 0,0-2 0 0 0,1-1 0 0 0,0-1 0 0 0,0 0 0 0 0,0-2 0 0 0,0 0 0 0 0,-1-1 0 0 0,0 0 0 0 0,-1-1 0 0 0,0-1 0 0 0,1 1 0 0 0,0-2 0 0 0,0 0 0 0 0,1-1 0 0 0,0-2 0 0 0,0 0 0 0 0,1 0 0 0 0,0 0 0 0 0,0-1 0 0 0,0 0 0 0 0,0 0 0 0 0,0-1 0 0 0,0 1 0 0 0,0-1 0 0 0,0 0 0 0 0,0 1 0 0 0,0 0 0 0 0,0 0 0 0 0,0 1 0 0 0,0 0 0 0 0,1-1 0 0 0,0 1 0 0 0,1 0 0 0 0,-1 0 0 0 0,1 1 0 0 0,-1 0 0 0 0,1 0 0 0 0,-1 1 0 0 0,0 0 0 0 0,0 0 0 0 0,1 0 0 0 0,-1 0 0 0 0,1 0 0 0 0,0 0 0 0 0,-1 1 0 0 0,1-1 0 0 0,0 0 0 0 0,0 0 0 0 0,1 1 0 0 0,-1-1 0 0 0,0 1 0 0 0,1 0 0 0 0,-1 0 0 0 0,0 0 0 0 0,0-1 0 0 0,0 1 0 0 0,1 0 0 0 0,-1 0 0 0 0,1-1 0 0 0,0 1 0 0 0,1 0 0 0 0,0 0 0 0 0,0-1 0 0 0,0 1 0 0 0,1-1 0 0 0,0 1 0 0 0,-1 1 0 0 0,0-1 0 0 0,0 1 0 0 0,-1 0 0 0 0,0 1 0 0 0,0-1 0 0 0,0 0 0 0 0,0 1 0 0 0,0-1 0 0 0,-1 0 0 0 0,1 1 0 0 0,1-1 0 0 0,0 0 0 0 0,-1 0 0 0 0,1 0 0 0 0,0-1 0 0 0,0 1 0 0 0,0-1 0 0 0,-1 1 0 0 0,1 0 0 0 0,-1 0 0 0 0,0 0 0 0 0,0 0 0 0 0,0 0 0 0 0,0 1 0 0 0,0-1 0 0 0,0 0 0 0 0,-1 1 0 0 0,0-2 0 0 0,-2 1 0 0 0,-1 0 0 0 0,-2 0 0 0 0,-1 0 0 0 0,-2 1 0 0 0,-2 0 0 0 0,0 0 0 0 0,-1 0 0 0 0,1 0 0 0 0,-1 0 0 0 0,1 2 0 0 0,0 0 0 0 0,0 1 0 0 0,-1 0 0 0 0,2 0 0 0 0,0 1 0 0 0,0 0 0 0 0,2 0 0 0 0,0 0 0 0 0,0 0 0 0 0,2-1 0 0 0,0 0 0 0 0,0-1 0 0 0,1-1 0 0 0,0 1 0 0 0,0-1 0 0 0,0 1 0 0 0,1-1 0 0 0,-1 1 0 0 0,0-1 0 0 0,0 1 0 0 0,1 0 0 0 0,-1-1 0 0 0,0-2 0 0 0,1-1 0 0 0,0-1 0 0 0,2-1 0 0 0,1-2 0 0 0,1 0 0 0 0,1 1 0 0 0,1-1 0 0 0,-1 2 0 0 0,0 0 0 0 0,0 1 0 0 0,-1 0 0 0 0,0 1 0 0 0,-1 1 0 0 0,-1-1 0 0 0,1 0 0 0 0,0-1 0 0 0,1 1 0 0 0,-1-1 0 0 0,2 0 0 0 0,0 0 0 0 0,0-1 0 0 0,0 1 0 0 0,1 1 0 0 0,-2-1 0 0 0,1 1 0 0 0,-1 0 0 0 0,0 1 0 0 0,0 0 0 0 0,0 0 0 0 0,0 0 0 0 0,-1 0 0 0 0,0 0 0 0 0,1-1 0 0 0,-1 0 0 0 0,1 0 0 0 0,0-1 0 0 0,0 0 0 0 0,0 1 0 0 0,1-1 0 0 0,0 2 0 0 0,-1-1 0 0 0,1 0 0 0 0,-1 1 0 0 0,0 0 0 0 0,0 1 0 0 0,0 0 0 0 0,0 0 0 0 0,0 0 0 0 0,0 0 0 0 0,0 0 0 0 0,0 0 0 0 0,0 0 0 0 0,-1 0 0 0 0,1 0 0 0 0,0 0 0 0 0,0 0 0 0 0,0 1 0 0 0,-1-1 0 0 0,0 1 0 0 0,1-1 0 0 0,-1 1 0 0 0,1-1 0 0 0,0 0 0 0 0,0 0 0 0 0,0 0 0 0 0,0 0 0 0 0,0 0 0 0 0,0 0 0 0 0,0 0 0 0 0,-1 1 0 0 0,0-1 0 0 0,1 1 0 0 0,-1-1 0 0 0,0 1 0 0 0,0 0 0 0 0,1 0 0 0 0,-1-1 0 0 0,1 1 0 0 0,-1-1 0 0 0,1 1 0 0 0,-1-1 0 0 0,0 1 0 0 0,1 0 0 0 0,-1 0 0 0 0,1 0 0 0 0,-1 0 0 0 0,1 0 0 0 0,-1 0 0 0 0,0 0 0 0 0,1 0 0 0 0,0 0 0 0 0,0 0 0 0 0,0 0 0 0 0,0 0 0 0 0,0 0 0 0 0,-1 1 0 0 0,0-1 0 0 0,1 0 0 0 0,-1 1 0 0 0,0-1 0 0 0,0 0 0 0 0,-1 0 0 0 0,1 0 0 0 0,0 0 0 0 0,0 0 0 0 0,-1 0 0 0 0,2 1 0 0 0,-1-1 0 0 0,0 0 0 0 0,1 0 0 0 0,-1 1 0 0 0,0-1 0 0 0,1 1 0 0 0,-1-1 0 0 0,0 1 0 0 0,0 0 0 0 0,0-1 0 0 0,0 1 0 0 0,0-1 0 0 0,0 0 0 0 0,-1 1 0 0 0,1-1 0 0 0,0 1 0 0 0,0-1 0 0 0,1 2 0 0 0,-1-1 0 0 0,1 1 0 0 0,0 0 0 0 0,0 0 0 0 0,-1-1 0 0 0,0 1 0 0 0,0-1 0 0 0,0 0 0 0 0,-1 1 0 0 0,1-1 0 0 0,0 0 0 0 0,-1 0 0 0 0,1 0 0 0 0,-1 0 0 0 0,1 0 0 0 0,0 1 0 0 0,1-1 0 0 0,-1 1 0 0 0,0 0 0 0 0,0-1 0 0 0,0 0 0 0 0,0 1 0 0 0,0-1 0 0 0,0 1 0 0 0,-1 0 0 0 0,0 0 0 0 0,0 0 0 0 0,0 0 0 0 0,-1 0 0 0 0,0 0 0 0 0,0 0 0 0 0,0 0 0 0 0,0 0 0 0 0,0 0 0 0 0,1 0 0 0 0,-1 0 0 0 0,1 0 0 0 0,-1 0 0 0 0,0-1 0 0 0,1 1 0 0 0,-1 0 0 0 0,0 0 0 0 0,0 0 0 0 0,0 0 0 0 0,0 0 0 0 0,-1 0 0 0 0,1 0 0 0 0,0 0 0 0 0,0 0 0 0 0,0 0 0 0 0,0 0 0 0 0,0 0 0 0 0,0 0 0 0 0,0 0 0 0 0,0 0 0 0 0,0 0 0 0 0,0-1 0 0 0,-1 0 0 0 0,1 1 0 0 0,-1-1 0 0 0,1 1 0 0 0,-1-1 0 0 0,0 0 0 0 0,0 0 0 0 0,0 0 0 0 0,0 0 0 0 0,0 0 0 0 0,0 1 0 0 0,-1-1 0 0 0,1 1 0 0 0,-1 0 0 0 0,0 0 0 0 0,0 0 0 0 0,1 0 0 0 0,-1 0 0 0 0,0-1 0 0 0,1 1 0 0 0,-1-1 0 0 0,1 0 0 0 0,-1 1 0 0 0,0 0 0 0 0,0-1 0 0 0,1 1 0 0 0,-2-1 0 0 0,1 0 0 0 0,0 1 0 0 0,0 0 0 0 0,-1-1 0 0 0,1 1 0 0 0,-1 0 0 0 0,0 0 0 0 0,1 0 0 0 0,-1 0 0 0 0,0 0 0 0 0,0 0 0 0 0,-1-1 0 0 0,2 1 0 0 0,0-1 0 0 0,-1 0 0 0 0,1 0 0 0 0,-1 0 0 0 0,1 0 0 0 0,0 1 0 0 0,-1-1 0 0 0,1 0 0 0 0,-1 0 0 0 0,0 1 0 0 0,1 0 0 0 0,-1-1 0 0 0,0 1 0 0 0,0 0 0 0 0,1 0 0 0 0,-1-1 0 0 0,1 0 0 0 0,0 1 0 0 0,0-1 0 0 0,-1 0 0 0 0,1 0 0 0 0,1 0 0 0 0,-1 0 0 0 0,0-1 0 0 0,1 1 0 0 0,-1 0 0 0 0,0 0 0 0 0,0 0 0 0 0,0 0 0 0 0,0 1 0 0 0,0-1 0 0 0,0 1 0 0 0,0-1 0 0 0,0 0 0 0 0,0 0 0 0 0,0 1 0 0 0,1 0 0 0 0,-1-1 0 0 0,0 1 0 0 0,0 0 0 0 0,1-1 0 0 0,-1 0 0 0 0,1 1 0 0 0,-1-1 0 0 0,1 0 0 0 0,-1 0 0 0 0,1 0 0 0 0,-1 1 0 0 0,0-2 0 0 0,0 0 0 0 0,0 0 0 0 0,-1-1 0 0 0,0 0 0 0 0,0 0 0 0 0,0 0 0 0 0,0 0 0 0 0,0 0 0 0 0,0 0 0 0 0,-1 0 0 0 0,0 0 0 0 0,0 0 0 0 0,0 0 0 0 0,0 0 0 0 0,0 0 0 0 0,0 0 0 0 0,-1 0 0 0 0,1 0 0 0 0,-1 0 0 0 0,0-1 0 0 0,1 0 0 0 0,-1 0 0 0 0,1 0 0 0 0,1 0 0 0 0,0 0 0 0 0,0 0 0 0 0,0 0 0 0 0,0 0 0 0 0,0 0 0 0 0,0 0 0 0 0,0 0 0 0 0,0 0 0 0 0,1 0 0 0 0,0 0 0 0 0,0-1 0 0 0,0 0 0 0 0,0 1 0 0 0,-1-2 0 0 0,1 1 0 0 0,0-1 0 0 0,0 0 0 0 0,0 1 0 0 0,0-1 0 0 0,0-1 0 0 0,0 1 0 0 0,0 0 0 0 0,0 0 0 0 0,1 0 0 0 0,-1 0 0 0 0,0 0 0 0 0,0 0 0 0 0,0 0 0 0 0,1 0 0 0 0,-1 0 0 0 0,1 0 0 0 0,-1 0 0 0 0,1 1 0 0 0,-1 0 0 0 0,1-1 0 0 0,0 1 0 0 0,0 0 0 0 0,0 0 0 0 0,0 0 0 0 0,0 0 0 0 0,0 0 0 0 0,1 0 0 0 0,-1-1 0 0 0,0 1 0 0 0,0-1 0 0 0,1 0 0 0 0,-1-1 0 0 0,1 0 0 0 0,0 0 0 0 0,0-1 0 0 0,0 0 0 0 0,0 1 0 0 0,0-1 0 0 0,0 1 0 0 0,0-1 0 0 0,0 1 0 0 0,1 0 0 0 0,-1 0 0 0 0,2 0 0 0 0,-1-1 0 0 0,2 1 0 0 0,-1 0 0 0 0,1-1 0 0 0,1-2 0 0 0,1 0 0 0 0,0 0 0 0 0,2 0 0 0 0,1-1 0 0 0,-1 0 0 0 0,1 0 0 0 0,-1 1 0 0 0,1 0 0 0 0,0 1 0 0 0,-1-1 0 0 0,1 2 0 0 0,-2-1 0 0 0,0 1 0 0 0,0 0 0 0 0,-1 0 0 0 0,0 0 0 0 0,-1 0 0 0 0,1-1 0 0 0,-1 0 0 0 0,0 1 0 0 0,0 0 0 0 0,-1 0 0 0 0,0 0 0 0 0,0 1 0 0 0,1-1 0 0 0,-1 1 0 0 0,0 0 0 0 0,-1 0 0 0 0,1 1 0 0 0,0 0 0 0 0,0 0 0 0 0,0 1 0 0 0,0 0 0 0 0,0 1 0 0 0,0 0 0 0 0,0 1 0 0 0,0 0 0 0 0,0 0 0 0 0,-1 0 0 0 0,1 1 0 0 0,-2 1 0 0 0,1 1 0 0 0,-1 0 0 0 0,-1 1 0 0 0,0 0 0 0 0,0 1 0 0 0,0 2 0 0 0,0 0 0 0 0,0 0 0 0 0,-1 1 0 0 0,-1 0 0 0 0,-1 1 0 0 0,-1-1 0 0 0,0 1 0 0 0,-1 0 0 0 0,0-1 0 0 0,0 0 0 0 0,0 0 0 0 0,0 0 0 0 0,0 0 0 0 0,1-1 0 0 0,1-1 0 0 0,1 0 0 0 0,-1 0 0 0 0,1 0 0 0 0,0-1 0 0 0,0 0 0 0 0,1 1 0 0 0,-1-1 0 0 0,0 0 0 0 0,0 0 0 0 0,0 1 0 0 0,0-1 0 0 0,0 0 0 0 0,0 0 0 0 0,0-1 0 0 0,0 1 0 0 0,0 0 0 0 0,0-1 0 0 0,-1 0 0 0 0,1 1 0 0 0,0 0 0 0 0,0 0 0 0 0,0 0 0 0 0,0-1 0 0 0,1 1 0 0 0,1-1 0 0 0,0 0 0 0 0,0 0 0 0 0,0-1 0 0 0,0 0 0 0 0,0 0 0 0 0,1 0 0 0 0,0-2 0 0 0,1 1 0 0 0,0-2 0 0 0,1 0 0 0 0,1 0 0 0 0,1-1 0 0 0,1-2 0 0 0,1-2 0 0 0,0-1 0 0 0,-1-1 0 0 0,1 0 0 0 0,-2 0 0 0 0,0 1 0 0 0,0-1 0 0 0,0 2 0 0 0,-1-1 0 0 0,-1 1 0 0 0,1 0 0 0 0,-1-1 0 0 0,0 1 0 0 0,0-1 0 0 0,0-1 0 0 0,-1 2 0 0 0,0-1 0 0 0,0 0 0 0 0,0 1 0 0 0,-1-1 0 0 0,-1 1 0 0 0,1 0 0 0 0,0-1 0 0 0,0 1 0 0 0,-1-1 0 0 0,1 1 0 0 0,0 0 0 0 0,0-1 0 0 0,-1 1 0 0 0,1-1 0 0 0,0 1 0 0 0,0 1 0 0 0,0-1 0 0 0,-1 0 0 0 0,1 1 0 0 0,-1 0 0 0 0,2 1 0 0 0,-1 0 0 0 0,1 0 0 0 0,1 0 0 0 0,0 0 0 0 0,0 0 0 0 0,0 0 0 0 0,0 0 0 0 0,0 1 0 0 0,0-1 0 0 0,0 1 0 0 0,0 0 0 0 0,0 0 0 0 0,-1-1 0 0 0,0 2 0 0 0,1-1 0 0 0,-1 1 0 0 0,1 0 0 0 0,-1 0 0 0 0,1 0 0 0 0,0 0 0 0 0,0 0 0 0 0,0 0 0 0 0,0 0 0 0 0,0 0 0 0 0,0 1 0 0 0,-2 1 0 0 0,1 1 0 0 0,-1 0 0 0 0,0 1 0 0 0,0 2 0 0 0,-1 0 0 0 0,0 1 0 0 0,1 0 0 0 0,-1 1 0 0 0,1 0 0 0 0,0-1 0 0 0,-1 2 0 0 0,0 0 0 0 0,0 1 0 0 0,0 0 0 0 0,0-1 0 0 0,0 1 0 0 0,0 1 0 0 0,0-1 0 0 0,0-1 0 0 0,-1 1 0 0 0,0-1 0 0 0,-1 1 0 0 0,0-1 0 0 0,-1 0 0 0 0,1 0 0 0 0,-1-1 0 0 0,1-1 0 0 0,0 0 0 0 0,0-1 0 0 0,0 0 0 0 0,1-1 0 0 0,-1 1 0 0 0,1-2 0 0 0,1 1 0 0 0,-1-1 0 0 0,0 0 0 0 0,0 0 0 0 0,1-1 0 0 0,0 1 0 0 0,-1 0 0 0 0,0 0 0 0 0,1 0 0 0 0,-1 0 0 0 0,0-1 0 0 0,0 1 0 0 0,1-1 0 0 0,-1 0 0 0 0,0 0 0 0 0,-1 0 0 0 0,0 0 0 0 0,1 1 0 0 0,-1-1 0 0 0,0 0 0 0 0,0 0 0 0 0,1 0 0 0 0,0 0 0 0 0,0 0 0 0 0,1 0 0 0 0,1-1 0 0 0,1 1 0 0 0,0-2 0 0 0,1 0 0 0 0,0 1 0 0 0,0-1 0 0 0,0-1 0 0 0,0 1 0 0 0,0 0 0 0 0,-1-2 0 0 0,1 1 0 0 0,-1-2 0 0 0,1 0 0 0 0,-1 1 0 0 0,1-2 0 0 0,0 1 0 0 0,0-1 0 0 0,0 0 0 0 0,0 0 0 0 0,0 0 0 0 0,1 0 0 0 0,0 0 0 0 0,0 0 0 0 0,-1 1 0 0 0,1-1 0 0 0,-1 1 0 0 0,-1 0 0 0 0,0 0 0 0 0,0 1 0 0 0,-1 0 0 0 0,0-1 0 0 0,0 1 0 0 0,0-1 0 0 0,0 1 0 0 0,0-1 0 0 0,1-1 0 0 0,-1 0 0 0 0,1 1 0 0 0,0-1 0 0 0,0 0 0 0 0,-1 1 0 0 0,2 0 0 0 0,-1 0 0 0 0,-1 0 0 0 0,1 0 0 0 0,0 0 0 0 0,-1 0 0 0 0,1 1 0 0 0,0-1 0 0 0,-1 1 0 0 0,1-1 0 0 0,0 1 0 0 0,1-1 0 0 0,-1 0 0 0 0,1 0 0 0 0,-1 0 0 0 0,0 1 0 0 0,0-1 0 0 0,0 1 0 0 0,-1 0 0 0 0,0 0 0 0 0,0 0 0 0 0,0 0 0 0 0,-1-1 0 0 0,0 0 0 0 0,0 0 0 0 0,0 0 0 0 0,0 0 0 0 0,0 0 0 0 0,0 0 0 0 0,0 0 0 0 0,0 0 0 0 0,0 0 0 0 0,0 0 0 0 0,0 0 0 0 0,0 0 0 0 0,0 0 0 0 0,-1 1 0 0 0,1-1 0 0 0,-1 1 0 0 0,0 0 0 0 0,0 0 0 0 0,0 0 0 0 0,-1 0 0 0 0,1-1 0 0 0,0 1 0 0 0,0 0 0 0 0,-1-1 0 0 0,1 1 0 0 0,0 0 0 0 0,-1-1 0 0 0,1 0 0 0 0,-1 0 0 0 0,1-1 0 0 0,-1 1 0 0 0,0-1 0 0 0,0 0 0 0 0,0-1 0 0 0,-1 1 0 0 0,0-1 0 0 0,0 1 0 0 0,1 0 0 0 0,-1 0 0 0 0,1 0 0 0 0,0 1 0 0 0,0 0 0 0 0,0 0 0 0 0,0 0 0 0 0,0 0 0 0 0,0 0 0 0 0,0 1 0 0 0,0 0 0 0 0,0-1 0 0 0,1 1 0 0 0,-1 0 0 0 0,1 0 0 0 0,-1 0 0 0 0,1-1 0 0 0,-1 0 0 0 0,0 0 0 0 0,1 0 0 0 0,-1 0 0 0 0,1 0 0 0 0,0-1 0 0 0,-1 0 0 0 0,1 0 0 0 0,-1 1 0 0 0,1 0 0 0 0,-1 1 0 0 0,1-1 0 0 0,-1 1 0 0 0,1 0 0 0 0,-1 0 0 0 0,1 0 0 0 0,-1 0 0 0 0,0 0 0 0 0,-1 0 0 0 0,1 0 0 0 0,1-1 0 0 0,0 1 0 0 0,3 0 0 0 0,0 1 0 0 0,2 0 0 0 0,0 0 0 0 0,0 0 0 0 0,1 0 0 0 0,-1 1 0 0 0,0 0 0 0 0,-1-1 0 0 0,0 1 0 0 0,0 0 0 0 0,0 0 0 0 0,0 0 0 0 0,0 0 0 0 0,0 0 0 0 0,0 1 0 0 0,0-1 0 0 0,-1 1 0 0 0,0 1 0 0 0,0-1 0 0 0,0 1 0 0 0,-1 1 0 0 0,1-1 0 0 0,-1 0 0 0 0,0 0 0 0 0,0 1 0 0 0,0-1 0 0 0,0 1 0 0 0,0 0 0 0 0,-1 0 0 0 0,1 0 0 0 0,0 0 0 0 0,-1 0 0 0 0,1 0 0 0 0,-1 0 0 0 0,0 0 0 0 0,0 0 0 0 0,0 0 0 0 0,0 0 0 0 0,0 0 0 0 0,0 0 0 0 0,0 0 0 0 0,0-1 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7.114"/>
    </inkml:context>
    <inkml:brush xml:id="br0">
      <inkml:brushProperty name="width" value="0.1" units="cm"/>
      <inkml:brushProperty name="height" value="0.1" units="cm"/>
      <inkml:brushProperty name="color" value="#FFFFFF"/>
    </inkml:brush>
  </inkml:definitions>
  <inkml:trace contextRef="#ctx0" brushRef="#br0">10709 3712 16383 0 0,'1'0'0'0'0,"1"0"0"0"0,2 0 0 0 0,2 0 0 0 0,1 0 0 0 0,0-1 0 0 0,0 0 0 0 0,-1 0 0 0 0,-1 0 0 0 0,-1 0 0 0 0,0 0 0 0 0,-1 1 0 0 0,0 0 0 0 0,0 0 0 0 0,-1 0 0 0 0,1 0 0 0 0,0 0 0 0 0,0 0 0 0 0,0 0 0 0 0,0 0 0 0 0,-1 0 0 0 0,-1 0 0 0 0,-1 2 0 0 0,-1-1 0 0 0,0 2 0 0 0,1-1 0 0 0,-1 1 0 0 0,2 0 0 0 0,2-1 0 0 0,2-1 0 0 0,2 0 0 0 0,1-1 0 0 0,0 0 0 0 0,-1-2 0 0 0,0 0 0 0 0,-1 0 0 0 0,-2 0 0 0 0,0 1 0 0 0,-3-1 0 0 0,-1 1 0 0 0,-2 0 0 0 0,-1 1 0 0 0,-1 0 0 0 0,-1 1 0 0 0,-1 1 0 0 0,-1 2 0 0 0,1 0 0 0 0,-1 1 0 0 0,1 0 0 0 0,0 1 0 0 0,0-1 0 0 0,1 1 0 0 0,1-1 0 0 0,1-1 0 0 0,0 0 0 0 0,1 0 0 0 0,0-1 0 0 0,1 0 0 0 0,0 0 0 0 0,0-1 0 0 0,1 0 0 0 0,-2 1 0 0 0,1-1 0 0 0,0 1 0 0 0,0-1 0 0 0,0 1 0 0 0,0 0 0 0 0,0 0 0 0 0,-1 0 0 0 0,1 0 0 0 0,0 0 0 0 0,0 0 0 0 0,1 0 0 0 0,-1 0 0 0 0,1 0 0 0 0,0 0 0 0 0,0 0 0 0 0,0 0 0 0 0,0 0 0 0 0,0-1 0 0 0,-1 0 0 0 0,0 1 0 0 0,0-1 0 0 0,0 1 0 0 0,0-1 0 0 0,-1 1 0 0 0,0 0 0 0 0,0-1 0 0 0,0 0 0 0 0,-1 1 0 0 0,1-1 0 0 0,0 0 0 0 0,-1 0 0 0 0,1-1 0 0 0,0 0 0 0 0,0 0 0 0 0,0 0 0 0 0,0 0 0 0 0,0 0 0 0 0,0 0 0 0 0,0 0 0 0 0,0 1 0 0 0,0 0 0 0 0,-1 0 0 0 0,1-1 0 0 0,-1 1 0 0 0,1 0 0 0 0,0-1 0 0 0,0 0 0 0 0,2 0 0 0 0,1 0 0 0 0,1-1 0 0 0,0 0 0 0 0,1 0 0 0 0,1-1 0 0 0,0 0 0 0 0,1 0 0 0 0,-1 1 0 0 0,0-1 0 0 0,0 1 0 0 0,0 0 0 0 0,-1 0 0 0 0,1 0 0 0 0,0 0 0 0 0,-1 0 0 0 0,2 0 0 0 0,-1 0 0 0 0,0 0 0 0 0,-1 0 0 0 0,1 0 0 0 0,0 0 0 0 0,0 0 0 0 0,0 0 0 0 0,-1 0 0 0 0,0 0 0 0 0,0 0 0 0 0,0 0 0 0 0,0 0 0 0 0,0 0 0 0 0,0 0 0 0 0,0 0 0 0 0,0 0 0 0 0,0 0 0 0 0,0 0 0 0 0,0 0 0 0 0,0 0 0 0 0,0 0 0 0 0,0 0 0 0 0,0 0 0 0 0,1 0 0 0 0,0 0 0 0 0,0 0 0 0 0,1 0 0 0 0,-1 0 0 0 0,1 0 0 0 0,1 0 0 0 0,0 0 0 0 0,-1-1 0 0 0,1 0 0 0 0,-1 1 0 0 0,0-1 0 0 0,0 1 0 0 0,-1 0 0 0 0,0-1 0 0 0,-1 0 0 0 0,1 1 0 0 0,-1-1 0 0 0,0 1 0 0 0,-2 0 0 0 0,-1 0 0 0 0,-2 0 0 0 0,-1 0 0 0 0,-2 0 0 0 0,0 0 0 0 0,-1 0 0 0 0,1 1 0 0 0,-1 0 0 0 0,0 0 0 0 0,-1 1 0 0 0,1 0 0 0 0,-2 1 0 0 0,1 0 0 0 0,-1 0 0 0 0,0 0 0 0 0,0 0 0 0 0,0 0 0 0 0,1-1 0 0 0,0 0 0 0 0,1 0 0 0 0,1-1 0 0 0,0-1 0 0 0,1 1 0 0 0,1-1 0 0 0,0 0 0 0 0,0 0 0 0 0,0 0 0 0 0,0 0 0 0 0,1 0 0 0 0,0 1 0 0 0,-1-1 0 0 0,1 1 0 0 0,-1-1 0 0 0,1 1 0 0 0,-2 0 0 0 0,0-1 0 0 0,0 1 0 0 0,-1 0 0 0 0,-1 0 0 0 0,1 0 0 0 0,0 0 0 0 0,0 0 0 0 0,0 0 0 0 0,1-1 0 0 0,0 0 0 0 0,2 1 0 0 0,1-1 0 0 0,1 0 0 0 0,2 0 0 0 0,1 0 0 0 0,0 0 0 0 0,2 0 0 0 0,1 0 0 0 0,1 0 0 0 0,1 0 0 0 0,0 0 0 0 0,1 0 0 0 0,-2 0 0 0 0,1 0 0 0 0,-1 0 0 0 0,0 0 0 0 0,-1 0 0 0 0,1 0 0 0 0,-1 0 0 0 0,1 0 0 0 0,-1 0 0 0 0,1 0 0 0 0,-1 0 0 0 0,1 0 0 0 0,-1 0 0 0 0,1 0 0 0 0,1 0 0 0 0,-1 0 0 0 0,0 0 0 0 0,-1 0 0 0 0,0-1 0 0 0,-2 0 0 0 0,0 1 0 0 0,0-1 0 0 0,-1 1 0 0 0,0 0 0 0 0,-1-1 0 0 0,1 0 0 0 0,0 1 0 0 0,0-1 0 0 0,0 1 0 0 0,0 0 0 0 0,0-1 0 0 0,0 1 0 0 0,1 0 0 0 0,0 0 0 0 0,-1-1 0 0 0,1 1 0 0 0,-1-1 0 0 0,1 1 0 0 0,0 0 0 0 0,0-1 0 0 0,-1 1 0 0 0,0 0 0 0 0,0 0 0 0 0,0 0 0 0 0,1 1 0 0 0,0-1 0 0 0,-1 0 0 0 0,1 0 0 0 0,-1 0 0 0 0,0 0 0 0 0,0 0 0 0 0,0 0 0 0 0,0 0 0 0 0,0 0 0 0 0,0 0 0 0 0,0 0 0 0 0,0-1 0 0 0,-2 0 0 0 0,0-1 0 0 0,0-1 0 0 0,-1 0 0 0 0,0-1 0 0 0,0 0 0 0 0,-2 1 0 0 0,0-1 0 0 0,0-1 0 0 0,-1 2 0 0 0,0-1 0 0 0,0 0 0 0 0,0 0 0 0 0,-1 0 0 0 0,2 0 0 0 0,-1-1 0 0 0,1 1 0 0 0,0 0 0 0 0,0 0 0 0 0,0 0 0 0 0,1 0 0 0 0,0 1 0 0 0,0-1 0 0 0,-1 1 0 0 0,1-1 0 0 0,0 0 0 0 0,0 1 0 0 0,0-1 0 0 0,-1 2 0 0 0,1-1 0 0 0,0 1 0 0 0,0-1 0 0 0,1 1 0 0 0,-1-1 0 0 0,0 2 0 0 0,-1 0 0 0 0,0 0 0 0 0,-1 1 0 0 0,0 0 0 0 0,0 0 0 0 0,0 2 0 0 0,-1 0 0 0 0,-1 0 0 0 0,1 1 0 0 0,-1 0 0 0 0,1 0 0 0 0,-1 1 0 0 0,1-1 0 0 0,1 0 0 0 0,-1-1 0 0 0,1 1 0 0 0,1-1 0 0 0,0-1 0 0 0,0 0 0 0 0,2-1 0 0 0,1 0 0 0 0,1 0 0 0 0,0-1 0 0 0,2 0 0 0 0,0-1 0 0 0,0-1 0 0 0,-1 1 0 0 0,1 0 0 0 0,-1 0 0 0 0,1 1 0 0 0,-2-1 0 0 0,0 1 0 0 0,-1-2 0 0 0,0 1 0 0 0,-1-1 0 0 0,0 1 0 0 0,1-1 0 0 0,0 0 0 0 0,1-1 0 0 0,0 1 0 0 0,0 0 0 0 0,1 0 0 0 0,1 0 0 0 0,0 0 0 0 0,0 1 0 0 0,1 0 0 0 0,-1 0 0 0 0,-1 1 0 0 0,1 0 0 0 0,-1 0 0 0 0,0 1 0 0 0,0 0 0 0 0,0 0 0 0 0,0 0 0 0 0,0 0 0 0 0,0 0 0 0 0,0 0 0 0 0,0 0 0 0 0,1 0 0 0 0,0 0 0 0 0,0 0 0 0 0,0 0 0 0 0,0 0 0 0 0,0 0 0 0 0,0 0 0 0 0,0 0 0 0 0,0 0 0 0 0,-1 0 0 0 0,1 0 0 0 0,-1 0 0 0 0,0 0 0 0 0,0 0 0 0 0,0 0 0 0 0,0 0 0 0 0,0 0 0 0 0,-1 0 0 0 0,1 0 0 0 0,0 0 0 0 0,0 0 0 0 0,0 0 0 0 0,0 0 0 0 0,0 0 0 0 0,0 0 0 0 0,0 0 0 0 0,0 0 0 0 0,0 0 0 0 0,0 0 0 0 0,0 0 0 0 0,0 0 0 0 0,0 0 0 0 0,0 0 0 0 0,0-1 0 0 0,1 0 0 0 0,0 0 0 0 0,-1-1 0 0 0,1 1 0 0 0,-1 0 0 0 0,0-1 0 0 0,0 1 0 0 0,0 0 0 0 0,0 1 0 0 0,0-1 0 0 0,0 0 0 0 0,0 0 0 0 0,0 1 0 0 0,-1-1 0 0 0,1 1 0 0 0,-1-2 0 0 0,-1 0 0 0 0,1 0 0 0 0,-1-1 0 0 0,0 1 0 0 0,1-1 0 0 0,-1-1 0 0 0,1 1 0 0 0,0 0 0 0 0,0 0 0 0 0,-1 0 0 0 0,1 0 0 0 0,-1 0 0 0 0,0 0 0 0 0,-1 0 0 0 0,0 0 0 0 0,0 0 0 0 0,0 0 0 0 0,1 1 0 0 0,0 0 0 0 0,0 1 0 0 0,1 1 0 0 0,0 0 0 0 0,-1 2 0 0 0,0 1 0 0 0,-1 0 0 0 0,0 1 0 0 0,0 0 0 0 0,0 1 0 0 0,0-1 0 0 0,0 1 0 0 0,0-1 0 0 0,0 0 0 0 0,0 0 0 0 0,0 0 0 0 0,0-1 0 0 0,0 0 0 0 0,0 1 0 0 0,0 0 0 0 0,0-1 0 0 0,0 1 0 0 0,1-1 0 0 0,0 0 0 0 0,0 0 0 0 0,0 0 0 0 0,0 0 0 0 0,0 0 0 0 0,0 0 0 0 0,0-1 0 0 0,0 1 0 0 0,0 1 0 0 0,0 0 0 0 0,-1-1 0 0 0,1 1 0 0 0,-1-1 0 0 0,0 1 0 0 0,0-1 0 0 0,0 0 0 0 0,0 0 0 0 0,0 0 0 0 0,0 0 0 0 0,0-1 0 0 0,-1 1 0 0 0,0-1 0 0 0,-2-1 0 0 0,0-1 0 0 0,0-1 0 0 0,-1 0 0 0 0,-1-1 0 0 0,0 1 0 0 0,1-1 0 0 0,-1 1 0 0 0,0 0 0 0 0,1 1 0 0 0,-1 0 0 0 0,1 0 0 0 0,0 0 0 0 0,-1 0 0 0 0,1 0 0 0 0,0 0 0 0 0,0 0 0 0 0,-1 0 0 0 0,0 0 0 0 0,0 0 0 0 0,0 1 0 0 0,1 0 0 0 0,0 1 0 0 0,0-1 0 0 0,2 0 0 0 0,-1 0 0 0 0,1 0 0 0 0,0 0 0 0 0,0 1 0 0 0,1 0 0 0 0,-1 0 0 0 0,2 1 0 0 0,-1 0 0 0 0,2-1 0 0 0,0 0 0 0 0,1 1 0 0 0,0-1 0 0 0,1-1 0 0 0,1 1 0 0 0,0-1 0 0 0,0 0 0 0 0,-1-1 0 0 0,1 1 0 0 0,-1-1 0 0 0,0 1 0 0 0,0 0 0 0 0,0-1 0 0 0,0 0 0 0 0,0 1 0 0 0,0-1 0 0 0,0 0 0 0 0,-1 0 0 0 0,1 1 0 0 0,0-1 0 0 0,0 1 0 0 0,0 0 0 0 0,0 0 0 0 0,0-1 0 0 0,0 1 0 0 0,0 0 0 0 0,0 1 0 0 0,0-1 0 0 0,0 0 0 0 0,0 0 0 0 0,0 0 0 0 0,0 0 0 0 0,0 0 0 0 0,0-1 0 0 0,0 0 0 0 0,0 0 0 0 0,-1 0 0 0 0,1 1 0 0 0,-1 0 0 0 0,-2 0 0 0 0,-2 1 0 0 0,-2 0 0 0 0,-1-1 0 0 0,-1 0 0 0 0,-1 0 0 0 0,0 0 0 0 0,0 0 0 0 0,0-1 0 0 0,1 1 0 0 0,0-1 0 0 0,0 1 0 0 0,0 0 0 0 0,0 0 0 0 0,0 0 0 0 0,1 0 0 0 0,1 0 0 0 0,-1 0 0 0 0,1 0 0 0 0,1 0 0 0 0,1 1 0 0 0,0 0 0 0 0,2 0 0 0 0,2-1 0 0 0,1 1 0 0 0,2-2 0 0 0,0 1 0 0 0,0-1 0 0 0,1 0 0 0 0,0 0 0 0 0,1 0 0 0 0,-1-1 0 0 0,0 1 0 0 0,0 0 0 0 0,-1 0 0 0 0,0 0 0 0 0,-1 0 0 0 0,-1 0 0 0 0,1 0 0 0 0,0 0 0 0 0,-1 0 0 0 0,1 0 0 0 0,-1 0 0 0 0,0 0 0 0 0,0 0 0 0 0,0 0 0 0 0,0 0 0 0 0,0 0 0 0 0,0 0 0 0 0,0 0 0 0 0,0 0 0 0 0,-1 0 0 0 0,1-2 0 0 0,-1-1 0 0 0,0 0 0 0 0,1-1 0 0 0,0 0 0 0 0,-1-1 0 0 0,0 1 0 0 0,1-1 0 0 0,-1 1 0 0 0,0-1 0 0 0,0 0 0 0 0,0 1 0 0 0,-1-1 0 0 0,0 0 0 0 0,0 1 0 0 0,0 0 0 0 0,0-1 0 0 0,-1 1 0 0 0,1 0 0 0 0,-1 0 0 0 0,0 0 0 0 0,1 0 0 0 0,0 1 0 0 0,0-1 0 0 0,0 1 0 0 0,0 0 0 0 0,1 0 0 0 0,-1 1 0 0 0,1 0 0 0 0,-1 0 0 0 0,1 1 0 0 0,1 0 0 0 0,-1 1 0 0 0,1-1 0 0 0,2 1 0 0 0,0 0 0 0 0,1 1 0 0 0,0-1 0 0 0,1 0 0 0 0,0 0 0 0 0,1 0 0 0 0,-1 0 0 0 0,0 0 0 0 0,-1 0 0 0 0,0 0 0 0 0,1 0 0 0 0,-1 0 0 0 0,-1 0 0 0 0,1 0 0 0 0,0 0 0 0 0,-1 0 0 0 0,2 0 0 0 0,-1 1 0 0 0,0 0 0 0 0,1-1 0 0 0,-1 1 0 0 0,1-1 0 0 0,-1 0 0 0 0,1 1 0 0 0,-1 0 0 0 0,1-1 0 0 0,0 1 0 0 0,1-1 0 0 0,-1 0 0 0 0,0 0 0 0 0,0 1 0 0 0,0-1 0 0 0,0-1 0 0 0,0 1 0 0 0,-2 0 0 0 0,1 0 0 0 0,-2 0 0 0 0,0 0 0 0 0,-1 0 0 0 0,0 0 0 0 0,0 0 0 0 0,-2 0 0 0 0,-1 0 0 0 0,-2 0 0 0 0,-3 0 0 0 0,-1 0 0 0 0,-2 0 0 0 0,-1 0 0 0 0,-1 0 0 0 0,-1 0 0 0 0,0 0 0 0 0,-2 1 0 0 0,-1 1 0 0 0,-1 0 0 0 0,-1 1 0 0 0,1 1 0 0 0,-1-1 0 0 0,1 1 0 0 0,1-1 0 0 0,1 0 0 0 0,2-1 0 0 0,2 1 0 0 0,2-1 0 0 0,2-1 0 0 0,1 0 0 0 0,1 0 0 0 0,2 0 0 0 0,0 1 0 0 0,1 0 0 0 0,0 0 0 0 0,1 0 0 0 0,1 0 0 0 0,-1 0 0 0 0,2 0 0 0 0,-1 0 0 0 0,1 0 0 0 0,0 0 0 0 0,0 0 0 0 0,0 1 0 0 0,1-1 0 0 0,0 0 0 0 0,0 0 0 0 0,0 0 0 0 0,1 0 0 0 0,0-1 0 0 0,1 0 0 0 0,1 0 0 0 0,0 0 0 0 0,1-1 0 0 0,-1 0 0 0 0,-1 1 0 0 0,0-1 0 0 0,-2 0 0 0 0,0 0 0 0 0,0 0 0 0 0,-1-1 0 0 0,-1 2 0 0 0,0 0 0 0 0,-1 1 0 0 0,-1 0 0 0 0,-1 0 0 0 0,-1 1 0 0 0,-3-1 0 0 0,-2 1 0 0 0,-2 0 0 0 0,-1 1 0 0 0,-3 0 0 0 0,-1 1 0 0 0,0-1 0 0 0,-1 1 0 0 0,2 1 0 0 0,1-2 0 0 0,2 0 0 0 0,3-1 0 0 0,1 0 0 0 0,2-2 0 0 0,3 0 0 0 0,3-1 0 0 0,2 0 0 0 0,3 0 0 0 0,0 0 0 0 0,3-1 0 0 0,1 0 0 0 0,0 0 0 0 0,1-1 0 0 0,0 0 0 0 0,0 0 0 0 0,1-1 0 0 0,-1 2 0 0 0,1-1 0 0 0,0 0 0 0 0,0 1 0 0 0,0 0 0 0 0,0 0 0 0 0,0 0 0 0 0,-1 0 0 0 0,1 1 0 0 0,-1-1 0 0 0,-1 1 0 0 0,-1 0 0 0 0,0 0 0 0 0,-2 0 0 0 0,0 0 0 0 0,-2 0 0 0 0,0 0 0 0 0,0 0 0 0 0,-1 0 0 0 0,0 0 0 0 0,0 0 0 0 0,-1 0 0 0 0,0 0 0 0 0,0 0 0 0 0,0 0 0 0 0,0 0 0 0 0,-1 0 0 0 0,0 0 0 0 0,0 0 0 0 0,0 0 0 0 0,0 0 0 0 0,0 0 0 0 0,-2-1 0 0 0,0-1 0 0 0,0-1 0 0 0,-1-1 0 0 0,0 0 0 0 0,0-1 0 0 0,0 0 0 0 0,0 0 0 0 0,0 0 0 0 0,-1-1 0 0 0,0 1 0 0 0,-1-1 0 0 0,1 0 0 0 0,-2 0 0 0 0,1 1 0 0 0,-1 1 0 0 0,0 0 0 0 0,0 0 0 0 0,1 1 0 0 0,0 0 0 0 0,0 0 0 0 0,0 0 0 0 0,1 0 0 0 0,1 0 0 0 0,-1 1 0 0 0,1-1 0 0 0,0 0 0 0 0,0 0 0 0 0,1 0 0 0 0,0 1 0 0 0,1 0 0 0 0,1 1 0 0 0,-1 0 0 0 0,2 0 0 0 0,0 1 0 0 0,0 0 0 0 0,1-1 0 0 0,-1 0 0 0 0,2 1 0 0 0,0 0 0 0 0,-1-1 0 0 0,1 1 0 0 0,-1 0 0 0 0,-1 0 0 0 0,1 0 0 0 0,-1 0 0 0 0,0 0 0 0 0,0 0 0 0 0,-1 0 0 0 0,0 0 0 0 0,0 0 0 0 0,0 0 0 0 0,-1 0 0 0 0,-3 0 0 0 0,-3 0 0 0 0,-5 0 0 0 0,-2 0 0 0 0,-2 0 0 0 0,-2 0 0 0 0,1 0 0 0 0,1 0 0 0 0,3 0 0 0 0,2 0 0 0 0,2 0 0 0 0,1 0 0 0 0,2 0 0 0 0,0 0 0 0 0,1 1 0 0 0,0 0 0 0 0,1 1 0 0 0,-1 0 0 0 0,0 0 0 0 0,1 0 0 0 0,-1 1 0 0 0,0-1 0 0 0,1 1 0 0 0,4-2 0 0 0,3 1 0 0 0,4-2 0 0 0,3 1 0 0 0,2-2 0 0 0,2-1 0 0 0,0-1 0 0 0,1-1 0 0 0,-1-1 0 0 0,0-1 0 0 0,-3 1 0 0 0,-1 0 0 0 0,-2 1 0 0 0,-1 1 0 0 0,-2 0 0 0 0,-1 0 0 0 0,-2 1 0 0 0,-1 1 0 0 0,-1 0 0 0 0,0 0 0 0 0,0 0 0 0 0,0 0 0 0 0,-1 0 0 0 0,-1 0 0 0 0,0-2 0 0 0,0 1 0 0 0,-1-1 0 0 0,0 0 0 0 0,0 0 0 0 0,0 0 0 0 0,0 0 0 0 0,0 0 0 0 0,0 0 0 0 0,0 0 0 0 0,0 0 0 0 0,0 0 0 0 0,0 0 0 0 0,0 0 0 0 0,0 0 0 0 0,-1 0 0 0 0,0 2 0 0 0,-1-1 0 0 0,-1 2 0 0 0,0 0 0 0 0,0 1 0 0 0,0 0 0 0 0,0 1 0 0 0,0 0 0 0 0,1 0 0 0 0,0 0 0 0 0,1 1 0 0 0,0-1 0 0 0,-1-1 0 0 0,1 0 0 0 0,-1-1 0 0 0,0-1 0 0 0,1 0 0 0 0,1 1 0 0 0,1 1 0 0 0,0 0 0 0 0,2 0 0 0 0,-1 1 0 0 0,1 0 0 0 0,0-1 0 0 0,-1 0 0 0 0,1 0 0 0 0,-1 0 0 0 0,1 0 0 0 0,0-1 0 0 0,0 0 0 0 0,0 0 0 0 0,-1 0 0 0 0,0 1 0 0 0,-1 1 0 0 0,0 0 0 0 0,-1 1 0 0 0,0 0 0 0 0,0 0 0 0 0,0 0 0 0 0,0 0 0 0 0,0 1 0 0 0,0 0 0 0 0,0 0 0 0 0,-1 0 0 0 0,0 1 0 0 0,1 0 0 0 0,-1 0 0 0 0,1 1 0 0 0,0-1 0 0 0,-1 0 0 0 0,1 0 0 0 0,0 0 0 0 0,0 0 0 0 0,0 0 0 0 0,0-1 0 0 0,0 0 0 0 0,0 0 0 0 0,0-1 0 0 0,0 0 0 0 0,0 0 0 0 0,0 0 0 0 0,0 0 0 0 0,0 0 0 0 0,0 0 0 0 0,0 0 0 0 0,0-1 0 0 0,-1-1 0 0 0,-2 0 0 0 0,0-2 0 0 0,0-2 0 0 0,-1 1 0 0 0,0-2 0 0 0,1 0 0 0 0,0 0 0 0 0,-1 0 0 0 0,1 1 0 0 0,1 0 0 0 0,-1 0 0 0 0,1 1 0 0 0,-1 0 0 0 0,1 0 0 0 0,0 2 0 0 0,-1 0 0 0 0,2 1 0 0 0,-1 2 0 0 0,1-1 0 0 0,0 2 0 0 0,0 0 0 0 0,1 0 0 0 0,-1 0 0 0 0,1-1 0 0 0,0 0 0 0 0,0 1 0 0 0,0-1 0 0 0,0 0 0 0 0,0 0 0 0 0,0-1 0 0 0,0 1 0 0 0,0 0 0 0 0,0 0 0 0 0,0 0 0 0 0,0 0 0 0 0,0 0 0 0 0,0 0 0 0 0,0 0 0 0 0,0 0 0 0 0,0 0 0 0 0,0 0 0 0 0,0 0 0 0 0,0 0 0 0 0,0 0 0 0 0,0 0 0 0 0,0 0 0 0 0,0-1 0 0 0,1 1 0 0 0,0-1 0 0 0,1-1 0 0 0,0-1 0 0 0,1 1 0 0 0,0-1 0 0 0,0 0 0 0 0,1 0 0 0 0,1-1 0 0 0,0 1 0 0 0,0 0 0 0 0,0 0 0 0 0,-1 0 0 0 0,1 0 0 0 0,-1 0 0 0 0,0 0 0 0 0,-1 0 0 0 0,0 0 0 0 0,0 0 0 0 0,0 0 0 0 0,0 0 0 0 0,0 0 0 0 0,0 0 0 0 0,0 0 0 0 0,0 0 0 0 0,0 0 0 0 0,0 0 0 0 0,-1-1 0 0 0,0-2 0 0 0,-1-1 0 0 0,0-1 0 0 0,-1-1 0 0 0,0 0 0 0 0,0-1 0 0 0,0 0 0 0 0,0 0 0 0 0,-1 1 0 0 0,1 0 0 0 0,0 1 0 0 0,0 0 0 0 0,0 1 0 0 0,0 1 0 0 0,0 0 0 0 0,0 0 0 0 0,0 0 0 0 0,0 0 0 0 0,0 0 0 0 0,0 0 0 0 0,0 0 0 0 0,1-1 0 0 0,-1 0 0 0 0,1 1 0 0 0,0-1 0 0 0,0-1 0 0 0,0 2 0 0 0,0-1 0 0 0,-1 0 0 0 0,1 2 0 0 0,0-1 0 0 0,0 1 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7.115"/>
    </inkml:context>
    <inkml:brush xml:id="br0">
      <inkml:brushProperty name="width" value="0.1" units="cm"/>
      <inkml:brushProperty name="height" value="0.1" units="cm"/>
      <inkml:brushProperty name="color" value="#FFFFFF"/>
    </inkml:brush>
  </inkml:definitions>
  <inkml:trace contextRef="#ctx0" brushRef="#br0">25728 8692 16383 0 0,'-1'0'0'0'0,"0"0"0"0"0,-1 0 0 0 0,-2 0 0 0 0,1 1 0 0 0,-1 0 0 0 0,-1 0 0 0 0,1 0 0 0 0,0 1 0 0 0,1-1 0 0 0,-1 0 0 0 0,1 0 0 0 0,0-1 0 0 0,0 0 0 0 0,0 0 0 0 0,0 0 0 0 0,0 0 0 0 0,0 0 0 0 0,0 0 0 0 0,0 0 0 0 0,0 0 0 0 0,0 0 0 0 0,0 1 0 0 0,0-1 0 0 0,-1 1 0 0 0,0 1 0 0 0,1 0 0 0 0,-1 1 0 0 0,0 0 0 0 0,0 0 0 0 0,0 0 0 0 0,0 1 0 0 0,-1 0 0 0 0,0 0 0 0 0,0 0 0 0 0,0 0 0 0 0,1 0 0 0 0,0 1 0 0 0,0-1 0 0 0,1 0 0 0 0,0 0 0 0 0,0-1 0 0 0,0 0 0 0 0,0 1 0 0 0,1 0 0 0 0,0-1 0 0 0,-1 2 0 0 0,1-1 0 0 0,-1 1 0 0 0,1 0 0 0 0,-1 1 0 0 0,1 1 0 0 0,0 1 0 0 0,0 0 0 0 0,0 0 0 0 0,0 0 0 0 0,0 0 0 0 0,0 0 0 0 0,0 0 0 0 0,0-2 0 0 0,1 0 0 0 0,-1 0 0 0 0,0-2 0 0 0,0 0 0 0 0,-1-1 0 0 0,0-1 0 0 0,0-1 0 0 0,0-1 0 0 0,0 0 0 0 0,0 0 0 0 0,0 0 0 0 0,-1 0 0 0 0,0 0 0 0 0,0-1 0 0 0,1 0 0 0 0,1-2 0 0 0,0 0 0 0 0,0 0 0 0 0,0-1 0 0 0,1 0 0 0 0,0 0 0 0 0,1 0 0 0 0,-1 0 0 0 0,1 0 0 0 0,-1 1 0 0 0,1 0 0 0 0,0-1 0 0 0,-1 1 0 0 0,1-1 0 0 0,0 0 0 0 0,0 1 0 0 0,0-1 0 0 0,0 0 0 0 0,0 0 0 0 0,0-1 0 0 0,0 1 0 0 0,1-2 0 0 0,0 1 0 0 0,1 0 0 0 0,1 0 0 0 0,-1 0 0 0 0,1 0 0 0 0,1 1 0 0 0,-1-1 0 0 0,0 1 0 0 0,0 0 0 0 0,0 0 0 0 0,0 1 0 0 0,0-1 0 0 0,0 1 0 0 0,0 0 0 0 0,0 1 0 0 0,0-1 0 0 0,0 1 0 0 0,-1 0 0 0 0,0 1 0 0 0,1 0 0 0 0,-1-1 0 0 0,0 1 0 0 0,1 0 0 0 0,-2-1 0 0 0,1 1 0 0 0,0 0 0 0 0,0-1 0 0 0,0 1 0 0 0,0-1 0 0 0,0 1 0 0 0,1 0 0 0 0,0 1 0 0 0,-1-1 0 0 0,1 0 0 0 0,0 0 0 0 0,0 0 0 0 0,0 0 0 0 0,0 0 0 0 0,0 0 0 0 0,0 0 0 0 0,0 0 0 0 0,0-1 0 0 0,0 1 0 0 0,-1-1 0 0 0,1 0 0 0 0,-2 1 0 0 0,1-1 0 0 0,0 1 0 0 0,-1-1 0 0 0,-1-1 0 0 0,1 1 0 0 0,1-1 0 0 0,-1 0 0 0 0,0-1 0 0 0,1 0 0 0 0,0 0 0 0 0,0 1 0 0 0,-1-1 0 0 0,1 2 0 0 0,0-1 0 0 0,0 1 0 0 0,-1 1 0 0 0,0-1 0 0 0,0 0 0 0 0,1 0 0 0 0,0 1 0 0 0,0-1 0 0 0,1 1 0 0 0,0 0 0 0 0,0 0 0 0 0,-1 0 0 0 0,1 0 0 0 0,-1 0 0 0 0,1 1 0 0 0,-1 0 0 0 0,1-1 0 0 0,0 1 0 0 0,0 0 0 0 0,0 0 0 0 0,-1 0 0 0 0,-2 0 0 0 0,0 0 0 0 0,-2 0 0 0 0,-1 1 0 0 0,0-1 0 0 0,0 0 0 0 0,0 0 0 0 0,0 0 0 0 0,0 0 0 0 0,-1 0 0 0 0,1 0 0 0 0,0 0 0 0 0,0 0 0 0 0,0 0 0 0 0,0 0 0 0 0,0 0 0 0 0,-1 0 0 0 0,0 0 0 0 0,1 0 0 0 0,-1 0 0 0 0,1 0 0 0 0,0 0 0 0 0,0 1 0 0 0,0-1 0 0 0,-1 1 0 0 0,1 0 0 0 0,0 0 0 0 0,2 1 0 0 0,-1 0 0 0 0,0-1 0 0 0,1 1 0 0 0,-1-1 0 0 0,0 0 0 0 0,0 0 0 0 0,0 1 0 0 0,0-2 0 0 0,0 1 0 0 0,0 0 0 0 0,1 1 0 0 0,-1-1 0 0 0,0 0 0 0 0,0 1 0 0 0,-1 1 0 0 0,1-1 0 0 0,0 0 0 0 0,-1 1 0 0 0,1-1 0 0 0,0 0 0 0 0,1 1 0 0 0,-1 0 0 0 0,0 0 0 0 0,0 0 0 0 0,-1 0 0 0 0,1 0 0 0 0,-1 0 0 0 0,0 0 0 0 0,-1 0 0 0 0,0 0 0 0 0,0 0 0 0 0,1 0 0 0 0,-1 0 0 0 0,1 0 0 0 0,0 0 0 0 0,0 0 0 0 0,0-1 0 0 0,0 0 0 0 0,1 0 0 0 0,0-1 0 0 0,0 1 0 0 0,0-1 0 0 0,0 0 0 0 0,0 1 0 0 0,1 0 0 0 0,0 0 0 0 0,-1 0 0 0 0,0 0 0 0 0,0 0 0 0 0,0 1 0 0 0,0 0 0 0 0,0-1 0 0 0,0 1 0 0 0,0-1 0 0 0,0 0 0 0 0,0 1 0 0 0,0 0 0 0 0,0 0 0 0 0,0 0 0 0 0,1 0 0 0 0,-1-1 0 0 0,-1 1 0 0 0,1 0 0 0 0,0 0 0 0 0,1-1 0 0 0,-1 1 0 0 0,0-1 0 0 0,1 1 0 0 0,-1-1 0 0 0,1 1 0 0 0,-1 0 0 0 0,1 0 0 0 0,0-1 0 0 0,0 1 0 0 0,0-1 0 0 0,0 1 0 0 0,0-1 0 0 0,0 1 0 0 0,1 0 0 0 0,-1 0 0 0 0,1 0 0 0 0,0 0 0 0 0,0 0 0 0 0,0-1 0 0 0,0 1 0 0 0,0 0 0 0 0,0 0 0 0 0,0 0 0 0 0,0 0 0 0 0,0 0 0 0 0,0 0 0 0 0,0 0 0 0 0,0 0 0 0 0,0 0 0 0 0,0 0 0 0 0,0 0 0 0 0,0 0 0 0 0,0 0 0 0 0,0 0 0 0 0,0 0 0 0 0,0 0 0 0 0,0 0 0 0 0,0 0 0 0 0,0 0 0 0 0,0-1 0 0 0,1 1 0 0 0,-1-1 0 0 0,1 1 0 0 0,1-1 0 0 0,-1 0 0 0 0,1 0 0 0 0,-1 0 0 0 0,1 1 0 0 0,0-1 0 0 0,1 1 0 0 0,0 0 0 0 0,0 0 0 0 0,0 0 0 0 0,0-1 0 0 0,-1 1 0 0 0,1-2 0 0 0,-1 1 0 0 0,0-1 0 0 0,0 0 0 0 0,0 0 0 0 0,0 1 0 0 0,1 0 0 0 0,-1-1 0 0 0,1 1 0 0 0,0 1 0 0 0,0-1 0 0 0,0 1 0 0 0,0-1 0 0 0,0 0 0 0 0,0 0 0 0 0,0 0 0 0 0,0-1 0 0 0,0 1 0 0 0,0 0 0 0 0,0-1 0 0 0,0 1 0 0 0,0 0 0 0 0,0 0 0 0 0,0 0 0 0 0,-1-1 0 0 0,0 1 0 0 0,1 0 0 0 0,-1 0 0 0 0,1 0 0 0 0,0 0 0 0 0,-1 1 0 0 0,1 0 0 0 0,0-1 0 0 0,0 0 0 0 0,-1 0 0 0 0,0 0 0 0 0,0-1 0 0 0,0 1 0 0 0,0-1 0 0 0,0 1 0 0 0,0-1 0 0 0,0 1 0 0 0,0-1 0 0 0,1 0 0 0 0,-1 0 0 0 0,0 0 0 0 0,1 0 0 0 0,-1 0 0 0 0,1 0 0 0 0,0 0 0 0 0,-1 0 0 0 0,1-1 0 0 0,0 0 0 0 0,0 1 0 0 0,0 0 0 0 0,0-1 0 0 0,0 1 0 0 0,0-1 0 0 0,0 0 0 0 0,0 0 0 0 0,0 0 0 0 0,0 0 0 0 0,0 0 0 0 0,1 0 0 0 0,-1 0 0 0 0,1 0 0 0 0,0 0 0 0 0,0 0 0 0 0,1 0 0 0 0,0 0 0 0 0,-1 0 0 0 0,0 0 0 0 0,1 0 0 0 0,-1-1 0 0 0,-1 0 0 0 0,1 0 0 0 0,-1-1 0 0 0,0 1 0 0 0,0 0 0 0 0,0-1 0 0 0,0 1 0 0 0,-1 0 0 0 0,1-1 0 0 0,0 1 0 0 0,0-1 0 0 0,0 1 0 0 0,0-1 0 0 0,0 1 0 0 0,0-1 0 0 0,0 0 0 0 0,0 1 0 0 0,-1-1 0 0 0,1 1 0 0 0,-1 0 0 0 0,0-1 0 0 0,1 0 0 0 0,0 0 0 0 0,0-1 0 0 0,-1 1 0 0 0,1 0 0 0 0,0 0 0 0 0,0-1 0 0 0,0 1 0 0 0,0 0 0 0 0,0 0 0 0 0,0 0 0 0 0,0 1 0 0 0,0-1 0 0 0,0 1 0 0 0,-1 0 0 0 0,1 0 0 0 0,-1 0 0 0 0,1 0 0 0 0,-1 0 0 0 0,1-1 0 0 0,0 0 0 0 0,0 1 0 0 0,-1-1 0 0 0,0 1 0 0 0,1-1 0 0 0,-1 0 0 0 0,1 0 0 0 0,-1 0 0 0 0,1 0 0 0 0,0 0 0 0 0,0-1 0 0 0,0 0 0 0 0,0 0 0 0 0,0 0 0 0 0,0-1 0 0 0,0 0 0 0 0,0 0 0 0 0,0 1 0 0 0,-1 0 0 0 0,0 0 0 0 0,0-1 0 0 0,0 1 0 0 0,0 0 0 0 0,-1 1 0 0 0,1-1 0 0 0,-1-1 0 0 0,0 0 0 0 0,-1 0 0 0 0,1 1 0 0 0,0-1 0 0 0,-1 0 0 0 0,1 0 0 0 0,0 0 0 0 0,0 0 0 0 0,-1 0 0 0 0,1 0 0 0 0,-1 1 0 0 0,1-1 0 0 0,0 1 0 0 0,-1 0 0 0 0,1 0 0 0 0,0 0 0 0 0,0-1 0 0 0,-1 1 0 0 0,1-1 0 0 0,0 0 0 0 0,0-1 0 0 0,-1 1 0 0 0,1 1 0 0 0,0-1 0 0 0,0 1 0 0 0,-1 0 0 0 0,0 0 0 0 0,1 0 0 0 0,-1 0 0 0 0,0 0 0 0 0,0 0 0 0 0,0 0 0 0 0,0 0 0 0 0,0 0 0 0 0,0 0 0 0 0,0 0 0 0 0,0 0 0 0 0,0 0 0 0 0,0 0 0 0 0,0 0 0 0 0,0 0 0 0 0,0 0 0 0 0,0 0 0 0 0,0 0 0 0 0,-1 1 0 0 0,0-1 0 0 0,1 1 0 0 0,-1-1 0 0 0,0 1 0 0 0,-1-1 0 0 0,1 1 0 0 0,-1 0 0 0 0,1 0 0 0 0,-1-1 0 0 0,0 0 0 0 0,1 0 0 0 0,-1 0 0 0 0,0 0 0 0 0,0 1 0 0 0,1-1 0 0 0,-1 1 0 0 0,0-1 0 0 0,0 1 0 0 0,-1-1 0 0 0,1 0 0 0 0,-1 1 0 0 0,0-1 0 0 0,0 2 0 0 0,0-1 0 0 0,0 0 0 0 0,-1 1 0 0 0,1-1 0 0 0,0 1 0 0 0,-1 0 0 0 0,0 0 0 0 0,1 0 0 0 0,-1 0 0 0 0,1 0 0 0 0,0 0 0 0 0,0 1 0 0 0,0-1 0 0 0,0 1 0 0 0,0 0 0 0 0,0 0 0 0 0,0 0 0 0 0,0 0 0 0 0,0 0 0 0 0,0 0 0 0 0,0 0 0 0 0,0 0 0 0 0,0 0 0 0 0,0 0 0 0 0,0 0 0 0 0,0 1 0 0 0,-1 0 0 0 0,1 2 0 0 0,-2 0 0 0 0,0 3 0 0 0,0 1 0 0 0,0 1 0 0 0,-1 1 0 0 0,1 0 0 0 0,-2 2 0 0 0,1 0 0 0 0,0 0 0 0 0,-1-1 0 0 0,2 1 0 0 0,0-2 0 0 0,0 0 0 0 0,1-1 0 0 0,1 0 0 0 0,-1-2 0 0 0,2 0 0 0 0,-1 0 0 0 0,1 0 0 0 0,-1 1 0 0 0,0-1 0 0 0,0 1 0 0 0,-1 0 0 0 0,0 1 0 0 0,0 0 0 0 0,-2 0 0 0 0,0 0 0 0 0,0 1 0 0 0,-1-1 0 0 0,1 1 0 0 0,0-1 0 0 0,0-1 0 0 0,1-1 0 0 0,1 0 0 0 0,1-2 0 0 0,0 0 0 0 0,1 0 0 0 0,1-2 0 0 0,1-3 0 0 0,-1-3 0 0 0,3-4 0 0 0,3-3 0 0 0,3-3 0 0 0,2-2 0 0 0,2 0 0 0 0,1 0 0 0 0,1 0 0 0 0,-1 2 0 0 0,0 0 0 0 0,-1 2 0 0 0,-1 2 0 0 0,-1 3 0 0 0,-2 1 0 0 0,-2 3 0 0 0,-1 0 0 0 0,-1 1 0 0 0,-1 1 0 0 0,0 1 0 0 0,0 0 0 0 0,0 0 0 0 0,-1-1 0 0 0,1 1 0 0 0,0-1 0 0 0,0 1 0 0 0,0-1 0 0 0,-1 0 0 0 0,1 0 0 0 0,0 1 0 0 0,0 0 0 0 0,0 0 0 0 0,0-1 0 0 0,0 1 0 0 0,0-1 0 0 0,0 0 0 0 0,0 1 0 0 0,0 0 0 0 0,0 0 0 0 0,0 0 0 0 0,0 0 0 0 0,0 0 0 0 0,0 0 0 0 0,0 0 0 0 0,0 0 0 0 0,0 0 0 0 0,-1 0 0 0 0,0 2 0 0 0,-1-1 0 0 0,-1 2 0 0 0,-1 0 0 0 0,-1 1 0 0 0,-2 0 0 0 0,-1 2 0 0 0,-2 1 0 0 0,-1 0 0 0 0,0 1 0 0 0,-1 0 0 0 0,0 0 0 0 0,-1 1 0 0 0,0 0 0 0 0,1-1 0 0 0,-1 0 0 0 0,1 0 0 0 0,0-1 0 0 0,2 0 0 0 0,0-1 0 0 0,1 0 0 0 0,1-1 0 0 0,1 0 0 0 0,0-1 0 0 0,2-1 0 0 0,0 0 0 0 0,0 0 0 0 0,1 0 0 0 0,0 0 0 0 0,0-1 0 0 0,0 1 0 0 0,1 0 0 0 0,-1 0 0 0 0,0 0 0 0 0,0 0 0 0 0,0 0 0 0 0,0 0 0 0 0,1 0 0 0 0,-2 1 0 0 0,1 0 0 0 0,1-1 0 0 0,-1 1 0 0 0,1-1 0 0 0,1 0 0 0 0,3-2 0 0 0,1-2 0 0 0,1-1 0 0 0,2-2 0 0 0,1-1 0 0 0,0 0 0 0 0,0-1 0 0 0,0 0 0 0 0,-1 1 0 0 0,-1-1 0 0 0,0 2 0 0 0,-2 0 0 0 0,-1 0 0 0 0,0 0 0 0 0,-1 1 0 0 0,0 0 0 0 0,0 0 0 0 0,-1 0 0 0 0,0 0 0 0 0,0 0 0 0 0,0 0 0 0 0,-1 0 0 0 0,1 1 0 0 0,-1-1 0 0 0,2 0 0 0 0,-1 0 0 0 0,0 0 0 0 0,0 0 0 0 0,0 1 0 0 0,0 0 0 0 0,0 1 0 0 0,0-1 0 0 0,0 1 0 0 0,0 0 0 0 0,0 1 0 0 0,1 0 0 0 0,-1-1 0 0 0,1 1 0 0 0,0 1 0 0 0,0-1 0 0 0,0 0 0 0 0,0 0 0 0 0,0 0 0 0 0,0 0 0 0 0,0 0 0 0 0,-2 1 0 0 0,1 1 0 0 0,-2 1 0 0 0,1-1 0 0 0,-1 1 0 0 0,-1 0 0 0 0,1 0 0 0 0,0 0 0 0 0,0 0 0 0 0,0 1 0 0 0,-1 0 0 0 0,1 0 0 0 0,-1 0 0 0 0,-1 0 0 0 0,0 0 0 0 0,-1 0 0 0 0,0-1 0 0 0,0 0 0 0 0,0 0 0 0 0,0 0 0 0 0,0 0 0 0 0,0 1 0 0 0,-1-1 0 0 0,1 1 0 0 0,1 0 0 0 0,-1-1 0 0 0,1 0 0 0 0,0 0 0 0 0,0 0 0 0 0,1 0 0 0 0,-1 0 0 0 0,0-1 0 0 0,1 0 0 0 0,0 1 0 0 0,-1-1 0 0 0,1 1 0 0 0,-1 0 0 0 0,0 0 0 0 0,0 0 0 0 0,-1 0 0 0 0,0 0 0 0 0,-1 0 0 0 0,0 0 0 0 0,1 1 0 0 0,-1 0 0 0 0,1 0 0 0 0,-1-1 0 0 0,1 0 0 0 0,0 0 0 0 0,0 0 0 0 0,1 0 0 0 0,0 0 0 0 0,0 0 0 0 0,1 0 0 0 0,0-1 0 0 0,3 0 0 0 0,1-1 0 0 0,1-1 0 0 0,2-1 0 0 0,0-1 0 0 0,1 0 0 0 0,0-1 0 0 0,-1-1 0 0 0,1 1 0 0 0,-2 0 0 0 0,-1 0 0 0 0,0 1 0 0 0,0-1 0 0 0,-1 2 0 0 0,-1 0 0 0 0,0-1 0 0 0,0 1 0 0 0,-1-1 0 0 0,1 0 0 0 0,0 0 0 0 0,1-1 0 0 0,-1 0 0 0 0,1 0 0 0 0,0-1 0 0 0,0 0 0 0 0,0 1 0 0 0,0-1 0 0 0,0 0 0 0 0,-1 1 0 0 0,0 0 0 0 0,0 0 0 0 0,-1 1 0 0 0,1 0 0 0 0,-1-1 0 0 0,0 1 0 0 0,0 0 0 0 0,0-1 0 0 0,1 1 0 0 0,-1 0 0 0 0,1 0 0 0 0,-1 0 0 0 0,1 0 0 0 0,0 0 0 0 0,-1-1 0 0 0,0 1 0 0 0,1 0 0 0 0,-1 0 0 0 0,0 0 0 0 0,0 0 0 0 0,0-1 0 0 0,0-1 0 0 0,-1 0 0 0 0,1-1 0 0 0,-1 1 0 0 0,0 0 0 0 0,0 0 0 0 0,0 0 0 0 0,0-1 0 0 0,0 1 0 0 0,0-1 0 0 0,0 0 0 0 0,0-1 0 0 0,0-1 0 0 0,0 0 0 0 0,0-1 0 0 0,0 0 0 0 0,0 0 0 0 0,0 0 0 0 0,-1-1 0 0 0,0 0 0 0 0,1 1 0 0 0,-1-1 0 0 0,0 2 0 0 0,0 0 0 0 0,0 0 0 0 0,0 1 0 0 0,0 0 0 0 0,0 1 0 0 0,0 0 0 0 0,0 1 0 0 0,0 1 0 0 0,1 0 0 0 0,-1 0 0 0 0,0 1 0 0 0,0 0 0 0 0,0 0 0 0 0,0-1 0 0 0,0 1 0 0 0,-1 0 0 0 0,1 0 0 0 0,0-1 0 0 0,-1 0 0 0 0,0 1 0 0 0,0-1 0 0 0,0 0 0 0 0,0 0 0 0 0,0 0 0 0 0,0 0 0 0 0,-1 0 0 0 0,1 1 0 0 0,0-1 0 0 0,-1 1 0 0 0,1-1 0 0 0,0 1 0 0 0,0 0 0 0 0,-1 0 0 0 0,0-1 0 0 0,0 0 0 0 0,0 1 0 0 0,0 0 0 0 0,0 0 0 0 0,0 0 0 0 0,0 0 0 0 0,0 0 0 0 0,0 0 0 0 0,0 0 0 0 0,0 1 0 0 0,0-1 0 0 0,0 0 0 0 0,0 0 0 0 0,0 1 0 0 0,1-1 0 0 0,-1 1 0 0 0,2-1 0 0 0,-1 1 0 0 0,0-1 0 0 0,1 1 0 0 0,-1-1 0 0 0,0 1 0 0 0,-1-1 0 0 0,0 1 0 0 0,0 0 0 0 0,0 0 0 0 0,0 1 0 0 0,0 0 0 0 0,0 0 0 0 0,0 0 0 0 0,-1 0 0 0 0,0 0 0 0 0,0 0 0 0 0,0 0 0 0 0,0 0 0 0 0,0 0 0 0 0,1 0 0 0 0,-1 0 0 0 0,1-1 0 0 0,0 1 0 0 0,0-1 0 0 0,-1 1 0 0 0,0-1 0 0 0,-1 1 0 0 0,1 0 0 0 0,0 0 0 0 0,0 0 0 0 0,1 0 0 0 0,0 0 0 0 0,0 0 0 0 0,0 0 0 0 0,0 0 0 0 0,0 0 0 0 0,0 0 0 0 0,0 0 0 0 0,0 0 0 0 0,0 0 0 0 0,0 0 0 0 0,0 0 0 0 0,0 0 0 0 0,0 0 0 0 0,1 0 0 0 0,-1 1 0 0 0,1 0 0 0 0,-1 0 0 0 0,1 1 0 0 0,-1-1 0 0 0,0 1 0 0 0,0-1 0 0 0,0 1 0 0 0,0-1 0 0 0,0 1 0 0 0,0 0 0 0 0,0 0 0 0 0,0 0 0 0 0,0 0 0 0 0,0 0 0 0 0,0 0 0 0 0,0 0 0 0 0,0 0 0 0 0,0 0 0 0 0,0-1 0 0 0,1 1 0 0 0,-1-1 0 0 0,1 0 0 0 0,0-1 0 0 0,0 0 0 0 0,1-1 0 0 0,-1-1 0 0 0,1 1 0 0 0,0-1 0 0 0,0 0 0 0 0,-1 0 0 0 0,0 1 0 0 0,0-1 0 0 0,0 0 0 0 0,-1 1 0 0 0,1 1 0 0 0,-1-1 0 0 0,0 1 0 0 0,1 0 0 0 0,0 2 0 0 0,1 0 0 0 0,0 0 0 0 0,1 1 0 0 0,0 0 0 0 0,0 0 0 0 0,0 0 0 0 0,0-1 0 0 0,-1 1 0 0 0,1-1 0 0 0,-1 1 0 0 0,0-1 0 0 0,0 1 0 0 0,0 0 0 0 0,0 0 0 0 0,0 0 0 0 0,0 0 0 0 0,-1 0 0 0 0,0 0 0 0 0,1 0 0 0 0,0-1 0 0 0,-1 0 0 0 0,1 0 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25"/>
    </inkml:context>
    <inkml:brush xml:id="br0">
      <inkml:brushProperty name="width" value="0.1" units="cm"/>
      <inkml:brushProperty name="height" value="0.1" units="cm"/>
      <inkml:brushProperty name="color" value="#5B2D90"/>
    </inkml:brush>
  </inkml:definitions>
  <inkml:trace contextRef="#ctx0" brushRef="#br0">2508 15609 16383 0 0,'0'-1'0'0'0,"0"-3"0"0"0,0-6 0 0 0,0-3 0 0 0,0-5 0 0 0,0-1 0 0 0,0 0 0 0 0,0-2 0 0 0,0 0 0 0 0,0 2 0 0 0,2-2 0 0 0,1 1 0 0 0,0 1 0 0 0,2 1 0 0 0,1 1 0 0 0,-1 1 0 0 0,0-2 0 0 0,0 0 0 0 0,0 0 0 0 0,1 0 0 0 0,0 1 0 0 0,-1 1 0 0 0,1-1 0 0 0,0 1 0 0 0,0 0 0 0 0,0 0 0 0 0,0 1 0 0 0,0-1 0 0 0,0 1 0 0 0,1 2 0 0 0,0-1 0 0 0,1-1 0 0 0,-1 2 0 0 0,1-1 0 0 0,-2 1 0 0 0,0 0 0 0 0,0 0 0 0 0,1 1 0 0 0,-1 0 0 0 0,1 0 0 0 0,1 1 0 0 0,-1-2 0 0 0,1 1 0 0 0,1-3 0 0 0,1 0 0 0 0,1-2 0 0 0,0 2 0 0 0,0 0 0 0 0,0 1 0 0 0,0-1 0 0 0,-1 0 0 0 0,0 1 0 0 0,-2 0 0 0 0,0 1 0 0 0,0 1 0 0 0,0 0 0 0 0,-1 2 0 0 0,0-1 0 0 0,1 1 0 0 0,-1 0 0 0 0,0 0 0 0 0,2 0 0 0 0,0 0 0 0 0,1 0 0 0 0,0-1 0 0 0,1 0 0 0 0,0-1 0 0 0,0 0 0 0 0,1 1 0 0 0,2-1 0 0 0,-2 0 0 0 0,1 1 0 0 0,0 0 0 0 0,0 0 0 0 0,0 1 0 0 0,0-1 0 0 0,0 1 0 0 0,-2 0 0 0 0,1 1 0 0 0,-1 1 0 0 0,-2 0 0 0 0,2 1 0 0 0,-1 2 0 0 0,1-1 0 0 0,0 0 0 0 0,0-1 0 0 0,0 2 0 0 0,1-1 0 0 0,-1 0 0 0 0,1 0 0 0 0,1 0 0 0 0,-1 1 0 0 0,1-1 0 0 0,0 0 0 0 0,0-1 0 0 0,-1 0 0 0 0,0-1 0 0 0,1 0 0 0 0,-2 1 0 0 0,1-1 0 0 0,-1 0 0 0 0,-1 2 0 0 0,1 0 0 0 0,-1 0 0 0 0,1 1 0 0 0,0 0 0 0 0,0 1 0 0 0,2 0 0 0 0,-1 0 0 0 0,3 0 0 0 0,0-1 0 0 0,2 0 0 0 0,1 0 0 0 0,3 0 0 0 0,1 0 0 0 0,5 1 0 0 0,1-1 0 0 0,2 0 0 0 0,1-1 0 0 0,2 0 0 0 0,1 0 0 0 0,-1 0 0 0 0,1 0 0 0 0,1 0 0 0 0,-1 1 0 0 0,0 0 0 0 0,-2 0 0 0 0,-1 1 0 0 0,0-1 0 0 0,0 1 0 0 0,-2 0 0 0 0,-1-1 0 0 0,0 1 0 0 0,-2-1 0 0 0,0 1 0 0 0,0 0 0 0 0,0-1 0 0 0,0 1 0 0 0,0-1 0 0 0,-1 1 0 0 0,1 0 0 0 0,-1-2 0 0 0,-2 0 0 0 0,1-2 0 0 0,0 0 0 0 0,1 0 0 0 0,0-1 0 0 0,1 0 0 0 0,0 0 0 0 0,-2 2 0 0 0,0 0 0 0 0,-2 0 0 0 0,-2 1 0 0 0,-1 1 0 0 0,-2 0 0 0 0,-1 1 0 0 0,-1 0 0 0 0,-2 1 0 0 0,-1 1 0 0 0,0 0 0 0 0,0 0 0 0 0,-2 0 0 0 0,-1 1 0 0 0,-1 0 0 0 0,-1 0 0 0 0,0 1 0 0 0,0 0 0 0 0,0 0 0 0 0,8 0 0 0 0,9 1 0 0 0,10-3 0 0 0,8-2 0 0 0,5-4 0 0 0,6-6 0 0 0,5-5 0 0 0,2-2 0 0 0,1-2 0 0 0,-5 0 0 0 0,-1 1 0 0 0,0 0 0 0 0,-5 2 0 0 0,0 2 0 0 0,-4 0 0 0 0,-2 1 0 0 0,-3 3 0 0 0,-4 1 0 0 0,-1 2 0 0 0,-1 1 0 0 0,-2 1 0 0 0,0 1 0 0 0,1 2 0 0 0,1 0 0 0 0,-1 1 0 0 0,0 1 0 0 0,-1-1 0 0 0,-2 2 0 0 0,-2 0 0 0 0,-1 1 0 0 0,-3 1 0 0 0,-3-1 0 0 0,-1 0 0 0 0,-1 0 0 0 0,-1 1 0 0 0,-2 0 0 0 0,1 1 0 0 0,1-1 0 0 0,0 0 0 0 0,1-1 0 0 0,-1 0 0 0 0,1-1 0 0 0,1 0 0 0 0,0 1 0 0 0,1 0 0 0 0,-1-1 0 0 0,-1 1 0 0 0,1 0 0 0 0,-2-1 0 0 0,2 0 0 0 0,-1 1 0 0 0,-1 0 0 0 0,0 1 0 0 0,-1-1 0 0 0,0 0 0 0 0,-2 0 0 0 0,0 1 0 0 0,1 0 0 0 0,1 0 0 0 0,-1 1 0 0 0,2 0 0 0 0,0 0 0 0 0,2 0 0 0 0,1-1 0 0 0,-1-1 0 0 0,2 0 0 0 0,-2-1 0 0 0,-1 0 0 0 0,-1 1 0 0 0,-3-1 0 0 0,-1 0 0 0 0,-3 1 0 0 0,-1-1 0 0 0,0 1 0 0 0,-1-2 0 0 0,0 1 0 0 0,1 1 0 0 0,0-1 0 0 0,1 0 0 0 0,1-1 0 0 0,-2 1 0 0 0,-1 0 0 0 0,-2 2 0 0 0,0 0 0 0 0,0-1 0 0 0,-1 0 0 0 0,0 0 0 0 0,0 0 0 0 0,0 0 0 0 0,0 0 0 0 0,-1-1 0 0 0,-1-1 0 0 0,1 1 0 0 0,-2-2 0 0 0,1 0 0 0 0,-1-1 0 0 0,0 1 0 0 0,6 1 0 0 0,5 0 0 0 0,7-1 0 0 0,6-2 0 0 0,5 0 0 0 0,1-2 0 0 0,1 2 0 0 0,1 0 0 0 0,-1-1 0 0 0,0 2 0 0 0,1 0 0 0 0,-2 1 0 0 0,0-1 0 0 0,-2 2 0 0 0,-1 0 0 0 0,-2 1 0 0 0,-1-1 0 0 0,-3 1 0 0 0,-2-1 0 0 0,-1 0 0 0 0,-2 0 0 0 0,-2 0 0 0 0,1 0 0 0 0,-1 0 0 0 0,0-1 0 0 0,-1-1 0 0 0,0 0 0 0 0,-1 1 0 0 0,2-1 0 0 0,0 0 0 0 0,0 0 0 0 0,1 2 0 0 0,1-1 0 0 0,0 1 0 0 0,2 0 0 0 0,0 0 0 0 0,0 1 0 0 0,1-1 0 0 0,0 1 0 0 0,-1 1 0 0 0,0 0 0 0 0,0 1 0 0 0,0 1 0 0 0,0-1 0 0 0,-1 1 0 0 0,-2 1 0 0 0,-2-1 0 0 0,0 0 0 0 0,-1 0 0 0 0,0 0 0 0 0,-1 0 0 0 0,1 0 0 0 0,-2 0 0 0 0,0 0 0 0 0,-1 0 0 0 0,0 0 0 0 0,0 0 0 0 0,0 0 0 0 0,0 0 0 0 0,-1 0 0 0 0,2 0 0 0 0,-2 0 0 0 0,1 0 0 0 0,-1 0 0 0 0,0 0 0 0 0,-1 0 0 0 0,1 0 0 0 0,1 0 0 0 0,-1 0 0 0 0,0 0 0 0 0,2 0 0 0 0,0 0 0 0 0,1 0 0 0 0,0 0 0 0 0,-1 1 0 0 0,0 1 0 0 0,0-1 0 0 0,-1 1 0 0 0,0 0 0 0 0,0 0 0 0 0,0 0 0 0 0,0 0 0 0 0,0-1 0 0 0,1-1 0 0 0,1 0 0 0 0,2 1 0 0 0,0-2 0 0 0,1 1 0 0 0,0 0 0 0 0,-1 0 0 0 0,2 0 0 0 0,-1 0 0 0 0,1 0 0 0 0,-2 0 0 0 0,0 0 0 0 0,0 0 0 0 0,-1 0 0 0 0,0 0 0 0 0,0 0 0 0 0,-1 0 0 0 0,1 0 0 0 0,0 0 0 0 0,-1 1 0 0 0,1 1 0 0 0,0 0 0 0 0,0 1 0 0 0,1-1 0 0 0,1 2 0 0 0,0 0 0 0 0,0 0 0 0 0,-2-1 0 0 0,-2 2 0 0 0,-1-1 0 0 0,-2 0 0 0 0,-1 1 0 0 0,-2-1 0 0 0,-1-1 0 0 0,0 0 0 0 0,0-1 0 0 0,2 0 0 0 0,1 0 0 0 0,2-1 0 0 0,2 0 0 0 0,1-1 0 0 0,-1 2 0 0 0,0-1 0 0 0,0 1 0 0 0,1 0 0 0 0,-1 1 0 0 0,-1 0 0 0 0,1 1 0 0 0,0-1 0 0 0,1 0 0 0 0,0 0 0 0 0,1 1 0 0 0,-2-1 0 0 0,0 0 0 0 0,0 0 0 0 0,-1 0 0 0 0,0-1 0 0 0,-2 1 0 0 0,2 0 0 0 0,-1-1 0 0 0,0-1 0 0 0,1 0 0 0 0,0-1 0 0 0,0 0 0 0 0,-1 0 0 0 0,0 0 0 0 0,1 0 0 0 0,-2 0 0 0 0,-1 0 0 0 0,0 0 0 0 0,-2 0 0 0 0,1 0 0 0 0,0 0 0 0 0,2 0 0 0 0,1 0 0 0 0,1 0 0 0 0,3 0 0 0 0,2 0 0 0 0,1 0 0 0 0,1 0 0 0 0,2 0 0 0 0,0 0 0 0 0,1 0 0 0 0,-3 0 0 0 0,2 0 0 0 0,-2 0 0 0 0,-1 0 0 0 0,-1 0 0 0 0,-1 0 0 0 0,-2 0 0 0 0,-1 0 0 0 0,0 0 0 0 0,0-1 0 0 0,0-3 0 0 0,1-1 0 0 0,1-2 0 0 0,-1-2 0 0 0,3-2 0 0 0,2-1 0 0 0,0-1 0 0 0,2-1 0 0 0,-1 0 0 0 0,1 0 0 0 0,-1-1 0 0 0,-1 1 0 0 0,-2 2 0 0 0,0 1 0 0 0,0 1 0 0 0,0 1 0 0 0,0 1 0 0 0,0 0 0 0 0,-2 0 0 0 0,2 0 0 0 0,1 0 0 0 0,-1 0 0 0 0,1 0 0 0 0,0 0 0 0 0,2-1 0 0 0,-1 1 0 0 0,1-1 0 0 0,0 1 0 0 0,-2 0 0 0 0,0 0 0 0 0,-2-1 0 0 0,0 1 0 0 0,-3 2 0 0 0,0-1 0 0 0,-2 3 0 0 0,-1-1 0 0 0,-2 0 0 0 0,0 1 0 0 0,-2 0 0 0 0,0 1 0 0 0,0-1 0 0 0,1-1 0 0 0,1 0 0 0 0,1 0 0 0 0,1-1 0 0 0,0 0 0 0 0,2-1 0 0 0,-1-1 0 0 0,1 1 0 0 0,1-1 0 0 0,0-1 0 0 0,1-1 0 0 0,0 0 0 0 0,1-1 0 0 0,0 0 0 0 0,-2 1 0 0 0,0 1 0 0 0,-1-2 0 0 0,-2 1 0 0 0,0-1 0 0 0,3-2 0 0 0,1 0 0 0 0,1-2 0 0 0,0-3 0 0 0,-1-2 0 0 0,3-3 0 0 0,0-1 0 0 0,3-3 0 0 0,0 0 0 0 0,2-1 0 0 0,1 0 0 0 0,0 0 0 0 0,-1 1 0 0 0,0-1 0 0 0,-1 1 0 0 0,-1 0 0 0 0,-1-2 0 0 0,-1 0 0 0 0,-2 0 0 0 0,-1 1 0 0 0,-2 1 0 0 0,-2 0 0 0 0,-1 0 0 0 0,-1 1 0 0 0,-1 1 0 0 0,-1 2 0 0 0,0 1 0 0 0,0 2 0 0 0,0 1 0 0 0,-1 2 0 0 0,0 0 0 0 0,-2 1 0 0 0,-1 1 0 0 0,-1-1 0 0 0,0 1 0 0 0,-2-1 0 0 0,0 0 0 0 0,1 1 0 0 0,-1-1 0 0 0,1-2 0 0 0,-1 0 0 0 0,1 0 0 0 0,0 0 0 0 0,0 1 0 0 0,0 0 0 0 0,0 1 0 0 0,0 1 0 0 0,0 1 0 0 0,0 2 0 0 0,-1-1 0 0 0,1 2 0 0 0,-1-1 0 0 0,2 1 0 0 0,0-1 0 0 0,0 1 0 0 0,2 0 0 0 0,0-2 0 0 0,-1-1 0 0 0,2-1 0 0 0,1 0 0 0 0,0-1 0 0 0,0 2 0 0 0,-1 0 0 0 0,0-1 0 0 0,0 1 0 0 0,1-1 0 0 0,0-2 0 0 0,1-1 0 0 0,0 0 0 0 0,-1 0 0 0 0,2-1 0 0 0,-1 0 0 0 0,-1 0 0 0 0,-1 0 0 0 0,1-1 0 0 0,-1 1 0 0 0,0 1 0 0 0,0 1 0 0 0,0 1 0 0 0,-1 1 0 0 0,0 1 0 0 0,-1 1 0 0 0,1 1 0 0 0,-1-1 0 0 0,-2 0 0 0 0,2-2 0 0 0,-2 0 0 0 0,2 1 0 0 0,-1 0 0 0 0,1-2 0 0 0,1 1 0 0 0,-1 0 0 0 0,1-1 0 0 0,-1 1 0 0 0,1 1 0 0 0,-1 0 0 0 0,-2 2 0 0 0,0 1 0 0 0,1 0 0 0 0,-1 0 0 0 0,0 2 0 0 0,-1 0 0 0 0,0 1 0 0 0,-1 0 0 0 0,0 1 0 0 0,2 0 0 0 0,-1 0 0 0 0,1-2 0 0 0,-1 0 0 0 0,1 0 0 0 0,0-1 0 0 0,0-2 0 0 0,0-1 0 0 0,2-2 0 0 0,0-2 0 0 0,1-1 0 0 0,1-2 0 0 0,0-2 0 0 0,2-3 0 0 0,0-3 0 0 0,1-2 0 0 0,2-1 0 0 0,0 0 0 0 0,0 2 0 0 0,-1 2 0 0 0,-1 5 0 0 0,0 5 0 0 0,1 4 0 0 0,-1 4 0 0 0,-1-3 0 0 0,-2-3 0 0 0,-3-7 0 0 0,-1-5 0 0 0,-1-4 0 0 0,-1-7 0 0 0,0-2 0 0 0,0-1 0 0 0,-1-1 0 0 0,1 2 0 0 0,0 0 0 0 0,0 0 0 0 0,0 2 0 0 0,-1 2 0 0 0,1 0 0 0 0,0 1 0 0 0,0 1 0 0 0,1 1 0 0 0,0 0 0 0 0,1 3 0 0 0,1 1 0 0 0,1 1 0 0 0,-1 1 0 0 0,-1 3 0 0 0,1 2 0 0 0,-1 1 0 0 0,0 1 0 0 0,0 1 0 0 0,-1 1 0 0 0,0 2 0 0 0,1 1 0 0 0,0-1 0 0 0,1 0 0 0 0,-1 0 0 0 0,1-1 0 0 0,0 1 0 0 0,1 0 0 0 0,0 0 0 0 0,1-2 0 0 0,-1 0 0 0 0,-1-1 0 0 0,1 2 0 0 0,-1-2 0 0 0,1 0 0 0 0,-1 0 0 0 0,0 0 0 0 0,0-2 0 0 0,0-1 0 0 0,1 0 0 0 0,0-1 0 0 0,-1 1 0 0 0,0-1 0 0 0,0 0 0 0 0,1 0 0 0 0,1 1 0 0 0,2-2 0 0 0,0 0 0 0 0,2-1 0 0 0,3 0 0 0 0,4-5 0 0 0,3 0 0 0 0,4 2 0 0 0,3 0 0 0 0,-3 4 0 0 0,-6 0 0 0 0,-5 2 0 0 0,-4 2 0 0 0,-5-1 0 0 0,-2 0 0 0 0,-1 1 0 0 0,-1-2 0 0 0,0 1 0 0 0,0 0 0 0 0,0-2 0 0 0,0-1 0 0 0,1 0 0 0 0,0-4 0 0 0,0 0 0 0 0,0-3 0 0 0,0 0 0 0 0,0-1 0 0 0,0-2 0 0 0,0 0 0 0 0,0 2 0 0 0,0 0 0 0 0,0 1 0 0 0,0 3 0 0 0,0 1 0 0 0,0 4 0 0 0,0 2 0 0 0,0 0 0 0 0,0 2 0 0 0,0 0 0 0 0,0 2 0 0 0,0 0 0 0 0,0 3 0 0 0,0 0 0 0 0,0 0 0 0 0,0 1 0 0 0,0 2 0 0 0,0 1 0 0 0,0 1 0 0 0,0 2 0 0 0,0-1 0 0 0,0 0 0 0 0,0-1 0 0 0,0-2 0 0 0,0 1 0 0 0,0-2 0 0 0,0 0 0 0 0,0-2 0 0 0,0-1 0 0 0,0-1 0 0 0,0 2 0 0 0,0 0 0 0 0,0 0 0 0 0,1 0 0 0 0,2-1 0 0 0,2-1 0 0 0,-1 0 0 0 0,2-1 0 0 0,0-1 0 0 0,1-2 0 0 0,0-1 0 0 0,1-3 0 0 0,1-1 0 0 0,-2 2 0 0 0,0-1 0 0 0,0 0 0 0 0,-1 1 0 0 0,0 0 0 0 0,-2 1 0 0 0,0 0 0 0 0,-2 1 0 0 0,-1 0 0 0 0,1-1 0 0 0,0-2 0 0 0,0 0 0 0 0,-1 0 0 0 0,0 1 0 0 0,-1-1 0 0 0,2 1 0 0 0,0 0 0 0 0,-1 2 0 0 0,2-1 0 0 0,0 1 0 0 0,-1 1 0 0 0,1 3 0 0 0,0 2 0 0 0,-1 0 0 0 0,1 1 0 0 0,0-1 0 0 0,-1 2 0 0 0,1-1 0 0 0,0 1 0 0 0,-1 0 0 0 0,0 1 0 0 0,0 2 0 0 0,0 2 0 0 0,1 0 0 0 0,0 0 0 0 0,-1 1 0 0 0,1 0 0 0 0,0 0 0 0 0,0 0 0 0 0,1 0 0 0 0,0 0 0 0 0,0 0 0 0 0,-1 0 0 0 0,0-1 0 0 0,1 1 0 0 0,0-2 0 0 0,0 0 0 0 0,1-2 0 0 0,0 1 0 0 0,1 0 0 0 0,1 0 0 0 0,0 1 0 0 0,0 1 0 0 0,0-1 0 0 0,1 1 0 0 0,-1 1 0 0 0,1 0 0 0 0,0 1 0 0 0,5-3 0 0 0,5-5 0 0 0,4-7 0 0 0,3-6 0 0 0,4-5 0 0 0,3-8 0 0 0,0 0 0 0 0,2-3 0 0 0,0 0 0 0 0,-3 1 0 0 0,2-3 0 0 0,-3 3 0 0 0,-1 2 0 0 0,1 1 0 0 0,-4 2 0 0 0,-1 3 0 0 0,-4 5 0 0 0,-2 4 0 0 0,-3 4 0 0 0,-3 3 0 0 0,-2 3 0 0 0,-2 3 0 0 0,-2 2 0 0 0,0 2 0 0 0,0 2 0 0 0,0 1 0 0 0,-1 1 0 0 0,1 0 0 0 0,0 1 0 0 0,0 1 0 0 0,0-1 0 0 0,1 1 0 0 0,2 0 0 0 0,-1 1 0 0 0,-1 0 0 0 0,2-1 0 0 0,1 0 0 0 0,1 1 0 0 0,0-1 0 0 0,1 2 0 0 0,1-1 0 0 0,3 1 0 0 0,0 0 0 0 0,1 0 0 0 0,2 0 0 0 0,-1 0 0 0 0,0 0 0 0 0,0 0 0 0 0,-2 0 0 0 0,0 0 0 0 0,-1 0 0 0 0,-2 0 0 0 0,0 0 0 0 0,0 1 0 0 0,0 1 0 0 0,1 0 0 0 0,0 1 0 0 0,-2-1 0 0 0,1 1 0 0 0,-1-2 0 0 0,-1 2 0 0 0,0-1 0 0 0,-2 0 0 0 0,0 0 0 0 0,1-1 0 0 0,-2-1 0 0 0,0 0 0 0 0,-1 0 0 0 0,1 0 0 0 0,0 0 0 0 0,2 0 0 0 0,-1 0 0 0 0,2 0 0 0 0,0 0 0 0 0,2 0 0 0 0,1 0 0 0 0,0 0 0 0 0,1 0 0 0 0,0 0 0 0 0,0 0 0 0 0,2 0 0 0 0,0 0 0 0 0,0 0 0 0 0,1 0 0 0 0,1 0 0 0 0,0 0 0 0 0,1 0 0 0 0,0 0 0 0 0,-1 0 0 0 0,2 0 0 0 0,-1 0 0 0 0,-2 0 0 0 0,1 0 0 0 0,0 0 0 0 0,-1 0 0 0 0,-2 0 0 0 0,0 0 0 0 0,0 0 0 0 0,-1 0 0 0 0,0 0 0 0 0,-1 0 0 0 0,1 0 0 0 0,0 0 0 0 0,-1 0 0 0 0,1 0 0 0 0,-2 0 0 0 0,-1 0 0 0 0,-3 0 0 0 0,-1 0 0 0 0,-1 0 0 0 0,-1 0 0 0 0,0 0 0 0 0,0-1 0 0 0,0-4 0 0 0,0-1 0 0 0,5-1 0 0 0,7 2 0 0 0,10 1 0 0 0,7 2 0 0 0,5 1 0 0 0,4 0 0 0 0,1 1 0 0 0,-4 0 0 0 0,-3 1 0 0 0,-3-1 0 0 0,-3 0 0 0 0,-2 0 0 0 0,-5 0 0 0 0,-1 0 0 0 0,-1 2 0 0 0,0 1 0 0 0,0 1 0 0 0,1 1 0 0 0,0 0 0 0 0,-1-1 0 0 0,-1 1 0 0 0,1-2 0 0 0,-2-1 0 0 0,1-1 0 0 0,-2 0 0 0 0,1-1 0 0 0,-1 0 0 0 0,-2 0 0 0 0,-1 0 0 0 0,-1 1 0 0 0,0 1 0 0 0,-1-1 0 0 0,-1 0 0 0 0,1 2 0 0 0,0-1 0 0 0,-1 0 0 0 0,-1 1 0 0 0,0 0 0 0 0,-1 0 0 0 0,-1 0 0 0 0,1 1 0 0 0,0-1 0 0 0,2 1 0 0 0,0 0 0 0 0,0 0 0 0 0,1 0 0 0 0,2 1 0 0 0,0-2 0 0 0,2 0 0 0 0,0 1 0 0 0,1-1 0 0 0,1 1 0 0 0,0-1 0 0 0,1 2 0 0 0,-2-2 0 0 0,1 2 0 0 0,-1 0 0 0 0,-1 0 0 0 0,-3 0 0 0 0,-2 0 0 0 0,-2-1 0 0 0,0 0 0 0 0,-2 0 0 0 0,0-1 0 0 0,2 1 0 0 0,-1-1 0 0 0,0 0 0 0 0,1-1 0 0 0,1-1 0 0 0,1 0 0 0 0,0-1 0 0 0,0 0 0 0 0,1-1 0 0 0,0 1 0 0 0,0 0 0 0 0,0 0 0 0 0,2 0 0 0 0,0 0 0 0 0,0 0 0 0 0,2 0 0 0 0,-1 0 0 0 0,0 0 0 0 0,-1 0 0 0 0,-3 0 0 0 0,0 0 0 0 0,-2 0 0 0 0,-1 1 0 0 0,1 1 0 0 0,-1 0 0 0 0,0-1 0 0 0,0 1 0 0 0,0 1 0 0 0,-1-2 0 0 0,1 1 0 0 0,0 0 0 0 0,1 0 0 0 0,-2 0 0 0 0,0 0 0 0 0,0-1 0 0 0,-1-1 0 0 0,-1 0 0 0 0,-1 0 0 0 0,-1 0 0 0 0,1 0 0 0 0,-1 0 0 0 0,0 0 0 0 0,5 0 0 0 0,7 0 0 0 0,9 0 0 0 0,9 0 0 0 0,3 0 0 0 0,5 0 0 0 0,3 0 0 0 0,2 0 0 0 0,-1 0 0 0 0,-3 0 0 0 0,-2 0 0 0 0,-2 0 0 0 0,-6 0 0 0 0,-5 0 0 0 0,-4 0 0 0 0,-3 0 0 0 0,-3 1 0 0 0,-2 2 0 0 0,-1 2 0 0 0,-4 1 0 0 0,0 1 0 0 0,0 1 0 0 0,-1 0 0 0 0,2 0 0 0 0,-1 0 0 0 0,0 0 0 0 0,0 2 0 0 0,0-1 0 0 0,-2 1 0 0 0,1-1 0 0 0,-1-1 0 0 0,0 0 0 0 0,1 0 0 0 0,1 0 0 0 0,0 0 0 0 0,3 0 0 0 0,1 0 0 0 0,2 0 0 0 0,1-1 0 0 0,3-1 0 0 0,1 0 0 0 0,0-1 0 0 0,1-1 0 0 0,1-1 0 0 0,-1 0 0 0 0,-1 1 0 0 0,-1-2 0 0 0,0-1 0 0 0,-2 0 0 0 0,1 0 0 0 0,-2-1 0 0 0,1 0 0 0 0,-2 0 0 0 0,0 0 0 0 0,-4-1 0 0 0,-1 1 0 0 0,0 0 0 0 0,-2 0 0 0 0,-2 0 0 0 0,-1 0 0 0 0,-2 0 0 0 0,0 0 0 0 0,-1 0 0 0 0,0 0 0 0 0,0 0 0 0 0,-1-1 0 0 0,1-2 0 0 0,0-1 0 0 0,0-2 0 0 0,0 1 0 0 0,0 0 0 0 0,1 2 0 0 0,2 1 0 0 0,7 1 0 0 0,6 3 0 0 0,6 1 0 0 0,5 3 0 0 0,0 3 0 0 0,2 2 0 0 0,0 0 0 0 0,-1 0 0 0 0,-2 1 0 0 0,0 0 0 0 0,-2 1 0 0 0,-1 0 0 0 0,-2-1 0 0 0,-1 0 0 0 0,0 1 0 0 0,-1-1 0 0 0,0 1 0 0 0,-2-2 0 0 0,-1 0 0 0 0,-1-2 0 0 0,-2 0 0 0 0,-2-1 0 0 0,-2-1 0 0 0,-2-1 0 0 0,0-1 0 0 0,0-2 0 0 0,-1 0 0 0 0,0 0 0 0 0,-1 0 0 0 0,-1 1 0 0 0,-1 0 0 0 0,1 0 0 0 0,-2 1 0 0 0,1 1 0 0 0,0 0 0 0 0,1 0 0 0 0,0 0 0 0 0,1-1 0 0 0,-1 2 0 0 0,0-2 0 0 0,1 0 0 0 0,0 0 0 0 0,-1-1 0 0 0,1-1 0 0 0,-1 0 0 0 0,1-1 0 0 0,0 0 0 0 0,2 0 0 0 0,1 0 0 0 0,0-1 0 0 0,-1 0 0 0 0,0-1 0 0 0,2 1 0 0 0,-1-1 0 0 0,0 0 0 0 0,2-1 0 0 0,1 3 0 0 0,-1-1 0 0 0,1 1 0 0 0,-1-1 0 0 0,-1 2 0 0 0,0-1 0 0 0,0 0 0 0 0,0 0 0 0 0,-1 0 0 0 0,-2 0 0 0 0,0 0 0 0 0,-1 0 0 0 0,-1 1 0 0 0,0-1 0 0 0,-1 0 0 0 0,0 0 0 0 0,1 0 0 0 0,1 0 0 0 0,0-1 0 0 0,1 0 0 0 0,0-1 0 0 0,1 2 0 0 0,1 0 0 0 0,0-1 0 0 0,1 1 0 0 0,0-1 0 0 0,0-1 0 0 0,0 0 0 0 0,0 0 0 0 0,0 0 0 0 0,0 0 0 0 0,-2 1 0 0 0,0 1 0 0 0,0 0 0 0 0,0-1 0 0 0,-1 0 0 0 0,1 0 0 0 0,-2 2 0 0 0,0-2 0 0 0,-1 2 0 0 0,0-1 0 0 0,-2 1 0 0 0,1-1 0 0 0,-1 1 0 0 0,0 1 0 0 0,1-1 0 0 0,0 1 0 0 0,1-1 0 0 0,0 0 0 0 0,0 0 0 0 0,1 0 0 0 0,-2-1 0 0 0,-1-1 0 0 0,0 0 0 0 0,-1 1 0 0 0,-1 0 0 0 0,0-1 0 0 0,0 0 0 0 0,0 0 0 0 0,0 0 0 0 0,0-1 0 0 0,0 0 0 0 0,0 0 0 0 0,0 0 0 0 0,1 0 0 0 0,-1 0 0 0 0,5 0 0 0 0,5 0 0 0 0,5 0 0 0 0,2 1 0 0 0,1 2 0 0 0,2 4 0 0 0,0 2 0 0 0,-2 2 0 0 0,0 1 0 0 0,-3-1 0 0 0,-1 0 0 0 0,-2-2 0 0 0,-2 1 0 0 0,-1-2 0 0 0,-1 0 0 0 0,-2 0 0 0 0,1-1 0 0 0,-2 1 0 0 0,1-1 0 0 0,0 1 0 0 0,-1-1 0 0 0,1 1 0 0 0,0 0 0 0 0,1-1 0 0 0,-1 1 0 0 0,-1 0 0 0 0,0-1 0 0 0,-1 1 0 0 0,-1-1 0 0 0,-1 0 0 0 0,0 1 0 0 0,1-2 0 0 0,-1 0 0 0 0,-1-2 0 0 0,2 1 0 0 0,-1 0 0 0 0,2-1 0 0 0,0 0 0 0 0,0 0 0 0 0,2 0 0 0 0,1 1 0 0 0,0 1 0 0 0,2 0 0 0 0,-1-1 0 0 0,3 1 0 0 0,0 1 0 0 0,1 0 0 0 0,-2 1 0 0 0,1 0 0 0 0,-2 0 0 0 0,-1-1 0 0 0,-1 1 0 0 0,0 0 0 0 0,-1-1 0 0 0,-1-1 0 0 0,0 0 0 0 0,0 0 0 0 0,1 0 0 0 0,0-1 0 0 0,0 1 0 0 0,0 0 0 0 0,1 1 0 0 0,0 0 0 0 0,1 0 0 0 0,-1 1 0 0 0,-2 0 0 0 0,0-1 0 0 0,-1 1 0 0 0,-1-1 0 0 0,-1 1 0 0 0,-1-1 0 0 0,0 0 0 0 0,0-1 0 0 0,1 0 0 0 0,0-1 0 0 0,0 1 0 0 0,-1-1 0 0 0,-2 0 0 0 0,0-1 0 0 0,-2 0 0 0 0,1 0 0 0 0,-1-2 0 0 0,0 1 0 0 0,1 0 0 0 0,0-1 0 0 0,2-1 0 0 0,4 0 0 0 0,7-1 0 0 0,5 3 0 0 0,2 3 0 0 0,4 3 0 0 0,2 2 0 0 0,1 4 0 0 0,0 2 0 0 0,-1 0 0 0 0,-1 0 0 0 0,-2-1 0 0 0,0 2 0 0 0,-1 0 0 0 0,-2-1 0 0 0,-2-1 0 0 0,1 1 0 0 0,-1-1 0 0 0,-1 1 0 0 0,-1-2 0 0 0,1 0 0 0 0,-2 0 0 0 0,0 0 0 0 0,-2 0 0 0 0,-1-1 0 0 0,-1 0 0 0 0,-1-2 0 0 0,-2-1 0 0 0,0 0 0 0 0,-1 0 0 0 0,1-1 0 0 0,-1-1 0 0 0,0 0 0 0 0,0-1 0 0 0,0-2 0 0 0,-1 0 0 0 0,0-2 0 0 0,-2 0 0 0 0,-1 0 0 0 0,0-1 0 0 0,1 0 0 0 0,0 1 0 0 0,1-1 0 0 0,1 1 0 0 0,0 0 0 0 0,0 1 0 0 0,1-2 0 0 0,-1 1 0 0 0,0-1 0 0 0,-2-1 0 0 0,0 1 0 0 0,-2-1 0 0 0,2 0 0 0 0,0 1 0 0 0,0-1 0 0 0,0 0 0 0 0,-1 1 0 0 0,1-1 0 0 0,2 0 0 0 0,0 1 0 0 0,1-1 0 0 0,-1 0 0 0 0,1 1 0 0 0,0 0 0 0 0,0-1 0 0 0,-1 1 0 0 0,1-1 0 0 0,1 2 0 0 0,-1-1 0 0 0,1 1 0 0 0,-1 0 0 0 0,-2 0 0 0 0,0-1 0 0 0,-2 1 0 0 0,0 0 0 0 0,-1-2 0 0 0,0 1 0 0 0,0 0 0 0 0,0-1 0 0 0,0-1 0 0 0,0 0 0 0 0,2 0 0 0 0,1-1 0 0 0,4 1 0 0 0,4 4 0 0 0,6 4 0 0 0,6 4 0 0 0,8 1 0 0 0,3 2 0 0 0,10 2 0 0 0,3 0 0 0 0,5 0 0 0 0,6 0 0 0 0,3-1 0 0 0,5 0 0 0 0,-3-1 0 0 0,-1-3 0 0 0,-3 0 0 0 0,-3-2 0 0 0,-5 0 0 0 0,-8-3 0 0 0,-8 0 0 0 0,-8-3 0 0 0,-10-1 0 0 0,-5 0 0 0 0,-5-2 0 0 0,-4 0 0 0 0,-2 1 0 0 0,-1-1 0 0 0,-2 1 0 0 0,-1 0 0 0 0,0 1 0 0 0,-1-1 0 0 0,0 1 0 0 0,0-1 0 0 0,2 0 0 0 0,-1 0 0 0 0,0-1 0 0 0,0 2 0 0 0,0-1 0 0 0,1-1 0 0 0,0 1 0 0 0,2 0 0 0 0,-1-1 0 0 0,1-1 0 0 0,0 1 0 0 0,1 0 0 0 0,-1 0 0 0 0,0 0 0 0 0,0 1 0 0 0,2-1 0 0 0,0 0 0 0 0,0 1 0 0 0,0-1 0 0 0,-1-1 0 0 0,0 0 0 0 0,-1 0 0 0 0,1 0 0 0 0,-1 1 0 0 0,0-1 0 0 0,0 0 0 0 0,0 0 0 0 0,0 0 0 0 0,0-1 0 0 0,0 0 0 0 0,1 1 0 0 0,-1 1 0 0 0,0-1 0 0 0,0 0 0 0 0,0 0 0 0 0,0 0 0 0 0,0-1 0 0 0,1 0 0 0 0,-2 1 0 0 0,-1 1 0 0 0,1-1 0 0 0,0 0 0 0 0,0 0 0 0 0,0 0 0 0 0,1-1 0 0 0,0 0 0 0 0,0 0 0 0 0,1 0 0 0 0,-1 0 0 0 0,0 0 0 0 0,0 0 0 0 0,1 0 0 0 0,-1 0 0 0 0,0 0 0 0 0,0 0 0 0 0,0 0 0 0 0,0 0 0 0 0,0 0 0 0 0,-1 0 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26"/>
    </inkml:context>
    <inkml:brush xml:id="br0">
      <inkml:brushProperty name="width" value="0.1" units="cm"/>
      <inkml:brushProperty name="height" value="0.1" units="cm"/>
      <inkml:brushProperty name="color" value="#5B2D90"/>
    </inkml:brush>
  </inkml:definitions>
  <inkml:trace contextRef="#ctx0" brushRef="#br0">3047 15673 16383 0 0,'0'-6'0'0'0,"0"-9"0"0"0,1-8 0 0 0,3-7 0 0 0,3-4 0 0 0,5-6 0 0 0,1-2 0 0 0,2-3 0 0 0,2 0 0 0 0,-1 4 0 0 0,-1 3 0 0 0,-2 4 0 0 0,-2 4 0 0 0,-1 4 0 0 0,-1 4 0 0 0,-2 2 0 0 0,-3 3 0 0 0,0 1 0 0 0,0 2 0 0 0,-1 1 0 0 0,1 0 0 0 0,2 0 0 0 0,0 1 0 0 0,1 0 0 0 0,-1 2 0 0 0,0-1 0 0 0,0 2 0 0 0,0 1 0 0 0,-1 0 0 0 0,1 3 0 0 0,-2 0 0 0 0,0 1 0 0 0,1 0 0 0 0,0 0 0 0 0,1 1 0 0 0,1-2 0 0 0,0 1 0 0 0,0 0 0 0 0,0-1 0 0 0,0-1 0 0 0,1-1 0 0 0,-1 1 0 0 0,0-2 0 0 0,0 1 0 0 0,0 1 0 0 0,1 0 0 0 0,-1 0 0 0 0,0 0 0 0 0,0 0 0 0 0,0-1 0 0 0,0 0 0 0 0,0 0 0 0 0,2 0 0 0 0,0-1 0 0 0,0 1 0 0 0,0-1 0 0 0,-1 1 0 0 0,1 1 0 0 0,1 0 0 0 0,-1 0 0 0 0,1 2 0 0 0,2-1 0 0 0,-1-1 0 0 0,2 0 0 0 0,0 0 0 0 0,3-2 0 0 0,1 1 0 0 0,0-2 0 0 0,1 1 0 0 0,-1 0 0 0 0,0 0 0 0 0,-2 1 0 0 0,-1 1 0 0 0,0 1 0 0 0,-1 0 0 0 0,0 1 0 0 0,-2 0 0 0 0,1 1 0 0 0,1-1 0 0 0,1 1 0 0 0,2-1 0 0 0,1-1 0 0 0,1 0 0 0 0,-1 0 0 0 0,1 0 0 0 0,-3 1 0 0 0,-1 0 0 0 0,-1 1 0 0 0,-2 0 0 0 0,-1 0 0 0 0,-1 1 0 0 0,1 1 0 0 0,-1 0 0 0 0,-1 1 0 0 0,0-1 0 0 0,-1 2 0 0 0,2-3 0 0 0,0 1 0 0 0,2-1 0 0 0,-1-1 0 0 0,2 1 0 0 0,-1-1 0 0 0,1-1 0 0 0,-1 2 0 0 0,1-1 0 0 0,1 0 0 0 0,1-1 0 0 0,0 0 0 0 0,1 0 0 0 0,1 1 0 0 0,0-2 0 0 0,0 2 0 0 0,0-2 0 0 0,-2 1 0 0 0,0 2 0 0 0,0 0 0 0 0,1-1 0 0 0,0 1 0 0 0,0 0 0 0 0,0 0 0 0 0,1 2 0 0 0,0-2 0 0 0,1 0 0 0 0,1 0 0 0 0,2 1 0 0 0,0-1 0 0 0,0-1 0 0 0,-2 1 0 0 0,-1 1 0 0 0,0 0 0 0 0,-2 0 0 0 0,-1 0 0 0 0,-2-2 0 0 0,-1-1 0 0 0,0 0 0 0 0,2 0 0 0 0,4 1 0 0 0,3-2 0 0 0,1-1 0 0 0,3 0 0 0 0,3-1 0 0 0,0 1 0 0 0,2-2 0 0 0,1-1 0 0 0,2 0 0 0 0,-1-1 0 0 0,2-2 0 0 0,-1 1 0 0 0,-2-1 0 0 0,-1 1 0 0 0,-3 3 0 0 0,-1 0 0 0 0,-3 2 0 0 0,-1 1 0 0 0,-3-1 0 0 0,-1 2 0 0 0,1-1 0 0 0,0 1 0 0 0,-1-1 0 0 0,0 0 0 0 0,0 0 0 0 0,-1 0 0 0 0,0 1 0 0 0,0 1 0 0 0,0-1 0 0 0,-2 1 0 0 0,0-1 0 0 0,0 1 0 0 0,-1-1 0 0 0,-1 1 0 0 0,2-1 0 0 0,1 0 0 0 0,2 0 0 0 0,2-1 0 0 0,3-2 0 0 0,-1 0 0 0 0,1-1 0 0 0,0-1 0 0 0,-2 0 0 0 0,-2 1 0 0 0,-2 0 0 0 0,-3 1 0 0 0,0 2 0 0 0,-2 0 0 0 0,0 0 0 0 0,2 2 0 0 0,0 0 0 0 0,1 0 0 0 0,3 0 0 0 0,2 1 0 0 0,2-1 0 0 0,0 0 0 0 0,4 0 0 0 0,0-1 0 0 0,1-1 0 0 0,-1 1 0 0 0,1 1 0 0 0,0-1 0 0 0,0 1 0 0 0,0-1 0 0 0,-2 0 0 0 0,0 0 0 0 0,0 0 0 0 0,-1-1 0 0 0,-3 1 0 0 0,-1 0 0 0 0,-1-2 0 0 0,-2 2 0 0 0,-1-1 0 0 0,-1 1 0 0 0,-2-1 0 0 0,-2 0 0 0 0,1 1 0 0 0,-1 1 0 0 0,1-1 0 0 0,-1 0 0 0 0,1 0 0 0 0,2-1 0 0 0,1 0 0 0 0,0 0 0 0 0,1 0 0 0 0,1-1 0 0 0,-2 1 0 0 0,0 1 0 0 0,1 0 0 0 0,-1 0 0 0 0,0 1 0 0 0,-1-1 0 0 0,1 1 0 0 0,0-1 0 0 0,0 0 0 0 0,2 0 0 0 0,-1 0 0 0 0,1-1 0 0 0,0 0 0 0 0,1 0 0 0 0,2-1 0 0 0,-1 0 0 0 0,-1 0 0 0 0,1 0 0 0 0,0 0 0 0 0,-1 0 0 0 0,-1 2 0 0 0,0 0 0 0 0,-1 0 0 0 0,-1 2 0 0 0,-2-1 0 0 0,0 1 0 0 0,-1-2 0 0 0,0 1 0 0 0,0 1 0 0 0,1-1 0 0 0,1 1 0 0 0,0-1 0 0 0,-1 2 0 0 0,-1 0 0 0 0,-1 1 0 0 0,-1 0 0 0 0,-1 0 0 0 0,-1 0 0 0 0,0-1 0 0 0,0-2 0 0 0,0-2 0 0 0,0 0 0 0 0,1-1 0 0 0,5 2 0 0 0,3 1 0 0 0,6 1 0 0 0,4 1 0 0 0,1 1 0 0 0,4 0 0 0 0,-1 0 0 0 0,1 0 0 0 0,-2-1 0 0 0,-3-1 0 0 0,-2 1 0 0 0,-4-1 0 0 0,-3 1 0 0 0,-2 0 0 0 0,-2 1 0 0 0,1 0 0 0 0,0 0 0 0 0,1 0 0 0 0,0 0 0 0 0,0 0 0 0 0,1 0 0 0 0,-2 0 0 0 0,0 0 0 0 0,-1 0 0 0 0,-1 0 0 0 0,0 0 0 0 0,-2 0 0 0 0,-1 0 0 0 0,-1 0 0 0 0,1 0 0 0 0,0 0 0 0 0,0 0 0 0 0,1 0 0 0 0,2 0 0 0 0,1 0 0 0 0,1 0 0 0 0,1 2 0 0 0,0-1 0 0 0,0 1 0 0 0,-1-1 0 0 0,-1 2 0 0 0,-1-1 0 0 0,0 0 0 0 0,0 0 0 0 0,0 1 0 0 0,2-1 0 0 0,0 0 0 0 0,3-1 0 0 0,1 1 0 0 0,2 0 0 0 0,0 0 0 0 0,-1-1 0 0 0,1 0 0 0 0,0-1 0 0 0,-1 0 0 0 0,1 1 0 0 0,1-2 0 0 0,0 1 0 0 0,1 0 0 0 0,1 0 0 0 0,-1 0 0 0 0,1 0 0 0 0,-2 0 0 0 0,-1 0 0 0 0,-1 0 0 0 0,0 0 0 0 0,0 0 0 0 0,-1 0 0 0 0,0 0 0 0 0,-2 0 0 0 0,3 0 0 0 0,-3 0 0 0 0,2 0 0 0 0,-2 0 0 0 0,0 0 0 0 0,-1 0 0 0 0,-1 0 0 0 0,-1 0 0 0 0,1 0 0 0 0,-1 0 0 0 0,-1 0 0 0 0,1 0 0 0 0,0-1 0 0 0,-1-1 0 0 0,0 1 0 0 0,0-1 0 0 0,0 2 0 0 0,0-1 0 0 0,-1 1 0 0 0,0 0 0 0 0,1 0 0 0 0,-1 0 0 0 0,2 0 0 0 0,1 0 0 0 0,0 0 0 0 0,1-2 0 0 0,1 1 0 0 0,0-1 0 0 0,-2 1 0 0 0,0 0 0 0 0,-1 0 0 0 0,-2 1 0 0 0,-1 0 0 0 0,-2-2 0 0 0,0 1 0 0 0,-2-2 0 0 0,-1-1 0 0 0,0-1 0 0 0,4 0 0 0 0,3 1 0 0 0,5 1 0 0 0,5 1 0 0 0,3 1 0 0 0,2 2 0 0 0,0 3 0 0 0,0 1 0 0 0,1 2 0 0 0,-3 1 0 0 0,-1 1 0 0 0,-1-1 0 0 0,-5 1 0 0 0,-1-1 0 0 0,-2 1 0 0 0,-1-3 0 0 0,-2 0 0 0 0,0 1 0 0 0,-1-2 0 0 0,2-1 0 0 0,0 2 0 0 0,1-1 0 0 0,1 0 0 0 0,1-1 0 0 0,0 0 0 0 0,-2 0 0 0 0,0 0 0 0 0,-1 0 0 0 0,-1 0 0 0 0,0 0 0 0 0,-2 0 0 0 0,-1-1 0 0 0,-1 1 0 0 0,0 0 0 0 0,-1-1 0 0 0,0 1 0 0 0,0-2 0 0 0,0 0 0 0 0,0-1 0 0 0,-1 1 0 0 0,-1-1 0 0 0,1 1 0 0 0,0-1 0 0 0,0 0 0 0 0,1-1 0 0 0,-1 0 0 0 0,1 0 0 0 0,2 0 0 0 0,0 0 0 0 0,2 0 0 0 0,-1 0 0 0 0,2 0 0 0 0,1 0 0 0 0,1 0 0 0 0,1 0 0 0 0,-2 0 0 0 0,1 0 0 0 0,0 0 0 0 0,-1 0 0 0 0,0 0 0 0 0,1 0 0 0 0,-1 0 0 0 0,-2 0 0 0 0,-1 0 0 0 0,0 0 0 0 0,0 0 0 0 0,-1 1 0 0 0,1 1 0 0 0,0 1 0 0 0,-1-1 0 0 0,2 2 0 0 0,-1 0 0 0 0,-1-1 0 0 0,0 0 0 0 0,1 0 0 0 0,0-1 0 0 0,-1 0 0 0 0,-1-2 0 0 0,1 1 0 0 0,-2-1 0 0 0,1 0 0 0 0,-1 0 0 0 0,0 0 0 0 0,0 0 0 0 0,0-1 0 0 0,0 1 0 0 0,0 0 0 0 0,2 0 0 0 0,0 0 0 0 0,0 0 0 0 0,-1 0 0 0 0,2 0 0 0 0,0 0 0 0 0,-1 0 0 0 0,2 0 0 0 0,-1 0 0 0 0,1 0 0 0 0,0 0 0 0 0,-1 0 0 0 0,-1 0 0 0 0,0 0 0 0 0,-2-1 0 0 0,1 0 0 0 0,0-2 0 0 0,1-2 0 0 0,2 1 0 0 0,-1-1 0 0 0,2 0 0 0 0,0-2 0 0 0,1 2 0 0 0,-1-1 0 0 0,0 0 0 0 0,1-1 0 0 0,-2 2 0 0 0,1-2 0 0 0,1-1 0 0 0,1 0 0 0 0,-1-1 0 0 0,0 1 0 0 0,1 0 0 0 0,-1 0 0 0 0,-2 1 0 0 0,-1 1 0 0 0,-1 2 0 0 0,-1 0 0 0 0,-1 1 0 0 0,0 1 0 0 0,-1-1 0 0 0,-1 0 0 0 0,0 1 0 0 0,1 0 0 0 0,0 0 0 0 0,1 0 0 0 0,0-1 0 0 0,0 0 0 0 0,0-1 0 0 0,0 1 0 0 0,0 0 0 0 0,-1 0 0 0 0,0 0 0 0 0,-1 1 0 0 0,1 0 0 0 0,1-2 0 0 0,-1-1 0 0 0,1 0 0 0 0,3 2 0 0 0,5 0 0 0 0,4 0 0 0 0,3-1 0 0 0,2-2 0 0 0,2-1 0 0 0,0-1 0 0 0,1 0 0 0 0,-2-1 0 0 0,-2 0 0 0 0,-3 1 0 0 0,-3 0 0 0 0,-2 1 0 0 0,-2 1 0 0 0,-1 0 0 0 0,0-1 0 0 0,0 1 0 0 0,0 0 0 0 0,-1 0 0 0 0,0 1 0 0 0,-1-1 0 0 0,1 0 0 0 0,0 1 0 0 0,0-1 0 0 0,-1 1 0 0 0,0 0 0 0 0,0 0 0 0 0,0 0 0 0 0,0 0 0 0 0,2-1 0 0 0,0 0 0 0 0,0 1 0 0 0,-1-1 0 0 0,0 1 0 0 0,-1-1 0 0 0,-2 0 0 0 0,0 2 0 0 0,-1 1 0 0 0,1-2 0 0 0,-2 0 0 0 0,1-1 0 0 0,0 0 0 0 0,0-1 0 0 0,2-2 0 0 0,1-2 0 0 0,3 0 0 0 0,1-1 0 0 0,1-1 0 0 0,0 1 0 0 0,0 0 0 0 0,-1 0 0 0 0,-1 3 0 0 0,0 1 0 0 0,-2 2 0 0 0,1-1 0 0 0,-1 1 0 0 0,1 0 0 0 0,1-1 0 0 0,0 0 0 0 0,2-1 0 0 0,0 1 0 0 0,-1 1 0 0 0,-2 0 0 0 0,-1 1 0 0 0,-2 0 0 0 0,-1 2 0 0 0,0-2 0 0 0,-1 2 0 0 0,-1-1 0 0 0,1 1 0 0 0,0-1 0 0 0,0 0 0 0 0,0-1 0 0 0,0 1 0 0 0,0-1 0 0 0,0 0 0 0 0,0 0 0 0 0,1 0 0 0 0,-1-1 0 0 0,0 1 0 0 0,0 0 0 0 0,0-1 0 0 0,0 0 0 0 0,1 0 0 0 0,-1 0 0 0 0,0 1 0 0 0,0-1 0 0 0,0 0 0 0 0,0 0 0 0 0,0-1 0 0 0,1 0 0 0 0,-1 0 0 0 0,0-2 0 0 0,0 0 0 0 0,2-1 0 0 0,1 0 0 0 0,0-1 0 0 0,1 0 0 0 0,1-1 0 0 0,0 1 0 0 0,-2 2 0 0 0,0 0 0 0 0,-1 1 0 0 0,-2 0 0 0 0,1 2 0 0 0,-1 1 0 0 0,0-1 0 0 0,0 2 0 0 0,0-1 0 0 0,0 1 0 0 0,0 0 0 0 0,0 1 0 0 0,0-1 0 0 0,0 1 0 0 0,0 0 0 0 0,1 0 0 0 0,-1 1 0 0 0,-1-3 0 0 0,-2-1 0 0 0,-1-1 0 0 0,0 0 0 0 0,0 1 0 0 0,2 0 0 0 0,0 1 0 0 0,1-1 0 0 0,1 1 0 0 0,0-1 0 0 0,0 0 0 0 0,1 1 0 0 0,-2-1 0 0 0,-1 2 0 0 0,0-1 0 0 0,-1 2 0 0 0,1-3 0 0 0,1-2 0 0 0,2-2 0 0 0,0-3 0 0 0,2-3 0 0 0,3-4 0 0 0,2-3 0 0 0,2-2 0 0 0,1 0 0 0 0,-1 3 0 0 0,-1-1 0 0 0,-2 2 0 0 0,-1 1 0 0 0,-1 2 0 0 0,-1 1 0 0 0,0 0 0 0 0,-1 0 0 0 0,0-3 0 0 0,1 0 0 0 0,0-1 0 0 0,0-4 0 0 0,0-2 0 0 0,1 0 0 0 0,-1-1 0 0 0,-1 0 0 0 0,0 1 0 0 0,-1 2 0 0 0,0 1 0 0 0,0 1 0 0 0,-1 4 0 0 0,-1 3 0 0 0,0 2 0 0 0,-1 1 0 0 0,-2 1 0 0 0,1 2 0 0 0,-1 2 0 0 0,-2 0 0 0 0,1-1 0 0 0,0 0 0 0 0,0 0 0 0 0,0-1 0 0 0,1 0 0 0 0,0-1 0 0 0,0-2 0 0 0,1 0 0 0 0,1 0 0 0 0,0-1 0 0 0,1 2 0 0 0,-2 0 0 0 0,0 3 0 0 0,-1 1 0 0 0,-1 2 0 0 0,1 0 0 0 0,-1 0 0 0 0,1-1 0 0 0,0-2 0 0 0,0-1 0 0 0,1-2 0 0 0,0 0 0 0 0,1-1 0 0 0,1 0 0 0 0,1-3 0 0 0,0-2 0 0 0,0 0 0 0 0,0-1 0 0 0,0-1 0 0 0,1-1 0 0 0,-1 1 0 0 0,0 2 0 0 0,0 1 0 0 0,-1 3 0 0 0,-1 2 0 0 0,-2 1 0 0 0,1 0 0 0 0,-2 2 0 0 0,1-1 0 0 0,-1 0 0 0 0,1-1 0 0 0,0-1 0 0 0,0 0 0 0 0,-1-1 0 0 0,1-2 0 0 0,0-1 0 0 0,0-2 0 0 0,1-1 0 0 0,0 0 0 0 0,1 0 0 0 0,-2 2 0 0 0,1 2 0 0 0,-1 1 0 0 0,-1 1 0 0 0,0 2 0 0 0,0-1 0 0 0,-1 1 0 0 0,0 1 0 0 0,1 1 0 0 0,-1 0 0 0 0,0 2 0 0 0,0-1 0 0 0,0 1 0 0 0,1 0 0 0 0,0 0 0 0 0,0 0 0 0 0,1-2 0 0 0,2 0 0 0 0,0-1 0 0 0,0-2 0 0 0,0-2 0 0 0,0-1 0 0 0,0 0 0 0 0,2-1 0 0 0,-1 0 0 0 0,0-1 0 0 0,-1 1 0 0 0,-1 0 0 0 0,-1 0 0 0 0,0 0 0 0 0,0 1 0 0 0,0 1 0 0 0,0 0 0 0 0,-1 1 0 0 0,1 1 0 0 0,0 0 0 0 0,0 1 0 0 0,-1 0 0 0 0,0 1 0 0 0,0 0 0 0 0,0 1 0 0 0,0 1 0 0 0,1-1 0 0 0,2 0 0 0 0,-1 0 0 0 0,0 0 0 0 0,-1 1 0 0 0,0 0 0 0 0,1 1 0 0 0,0-1 0 0 0,-1 1 0 0 0,0 0 0 0 0,-1 0 0 0 0,0 1 0 0 0,0-1 0 0 0,-1-4 0 0 0,-1-4 0 0 0,0-3 0 0 0,-1-1 0 0 0,0-1 0 0 0,0 0 0 0 0,1 0 0 0 0,1 0 0 0 0,1-2 0 0 0,0-1 0 0 0,2-2 0 0 0,0 0 0 0 0,0-1 0 0 0,1-2 0 0 0,-1-1 0 0 0,1 0 0 0 0,-2 2 0 0 0,0 2 0 0 0,-2 0 0 0 0,0 2 0 0 0,1 2 0 0 0,-1 0 0 0 0,-1 1 0 0 0,1 1 0 0 0,0 1 0 0 0,0 0 0 0 0,1 1 0 0 0,-1 1 0 0 0,1 0 0 0 0,1 0 0 0 0,-2 1 0 0 0,0 1 0 0 0,-1 0 0 0 0,0 2 0 0 0,-1 0 0 0 0,0-1 0 0 0,0-1 0 0 0,0 1 0 0 0,0 0 0 0 0,1-1 0 0 0,1 0 0 0 0,-1-1 0 0 0,1-1 0 0 0,0 1 0 0 0,0-1 0 0 0,1 0 0 0 0,-2 0 0 0 0,0 1 0 0 0,0 1 0 0 0,-1 1 0 0 0,0 1 0 0 0,1-1 0 0 0,1-1 0 0 0,-1 0 0 0 0,1 0 0 0 0,-1 0 0 0 0,-1 0 0 0 0,1 0 0 0 0,-1 0 0 0 0,0 1 0 0 0,1-1 0 0 0,1 1 0 0 0,-1 0 0 0 0,2 0 0 0 0,0-1 0 0 0,-1-1 0 0 0,0 1 0 0 0,-1 0 0 0 0,-1 0 0 0 0,2 0 0 0 0,0-1 0 0 0,-1-1 0 0 0,2 1 0 0 0,1-3 0 0 0,2 0 0 0 0,0 1 0 0 0,1 3 0 0 0,-1 2 0 0 0,-1 0 0 0 0,-2 0 0 0 0,-1 0 0 0 0,-1-4 0 0 0,-1-1 0 0 0,2-2 0 0 0,-1-3 0 0 0,2 0 0 0 0,0 0 0 0 0,1 0 0 0 0,0 1 0 0 0,-1 1 0 0 0,0 0 0 0 0,0 1 0 0 0,1 1 0 0 0,-1 1 0 0 0,0 2 0 0 0,0 0 0 0 0,0 3 0 0 0,-1 0 0 0 0,0 0 0 0 0,-1 2 0 0 0,-1 1 0 0 0,2 1 0 0 0,-1 0 0 0 0,1 0 0 0 0,0-1 0 0 0,1 0 0 0 0,0-1 0 0 0,0 0 0 0 0,0 0 0 0 0,0 1 0 0 0,0 0 0 0 0,-1 0 0 0 0,-1 0 0 0 0,2-1 0 0 0,-1 2 0 0 0,-1-1 0 0 0,2 0 0 0 0,-1 0 0 0 0,1 0 0 0 0,-2-2 0 0 0,1 1 0 0 0,0 0 0 0 0,0 1 0 0 0,0 0 0 0 0,-2-1 0 0 0,1 0 0 0 0,0 0 0 0 0,1-2 0 0 0,1-1 0 0 0,0-1 0 0 0,1-1 0 0 0,0-1 0 0 0,0 0 0 0 0,0 0 0 0 0,-1 0 0 0 0,-1 1 0 0 0,-1 1 0 0 0,1 0 0 0 0,0 1 0 0 0,0 1 0 0 0,0 1 0 0 0,1 0 0 0 0,-1 1 0 0 0,1 0 0 0 0,0 0 0 0 0,-1-1 0 0 0,0-1 0 0 0,-1-2 0 0 0,0 1 0 0 0,1 0 0 0 0,0-1 0 0 0,-1-1 0 0 0,0 0 0 0 0,1 0 0 0 0,0 0 0 0 0,-1 1 0 0 0,1 0 0 0 0,-2 1 0 0 0,1 0 0 0 0,-1 0 0 0 0,2 0 0 0 0,-1 0 0 0 0,1 1 0 0 0,0 0 0 0 0,1 1 0 0 0,-1 0 0 0 0,1 0 0 0 0,0 1 0 0 0,-1-1 0 0 0,0 0 0 0 0,-1-1 0 0 0,0 1 0 0 0,1-1 0 0 0,0 0 0 0 0,-1-1 0 0 0,0 0 0 0 0,1 0 0 0 0,0-1 0 0 0,-1 0 0 0 0,1 1 0 0 0,0-1 0 0 0,0-1 0 0 0,0 2 0 0 0,0-1 0 0 0,0 2 0 0 0,0 0 0 0 0,0 0 0 0 0,-1 2 0 0 0,0 0 0 0 0,0 3 0 0 0,1 1 0 0 0,1 2 0 0 0,1 1 0 0 0,1 0 0 0 0,1 0 0 0 0,1 1 0 0 0,-1 0 0 0 0,-2-3 0 0 0,-1-3 0 0 0,-1-3 0 0 0,-1-2 0 0 0,-1-4 0 0 0,1-1 0 0 0,2-1 0 0 0,2-1 0 0 0,1 0 0 0 0,1 1 0 0 0,1-1 0 0 0,-1 0 0 0 0,0 1 0 0 0,0-1 0 0 0,-2 0 0 0 0,1 2 0 0 0,-1 0 0 0 0,-1-1 0 0 0,0 0 0 0 0,1 1 0 0 0,-2 0 0 0 0,2-1 0 0 0,-1 0 0 0 0,0 1 0 0 0,0-2 0 0 0,0 1 0 0 0,0 0 0 0 0,-2 1 0 0 0,0-1 0 0 0,1 0 0 0 0,-1 1 0 0 0,2-2 0 0 0,-1 1 0 0 0,1-1 0 0 0,0-1 0 0 0,0 0 0 0 0,2 0 0 0 0,0 2 0 0 0,0 0 0 0 0,0 2 0 0 0,-1 2 0 0 0,-2 2 0 0 0,1 2 0 0 0,-2 2 0 0 0,0 1 0 0 0,1 1 0 0 0,-1 0 0 0 0,1 1 0 0 0,0-1 0 0 0,1 0 0 0 0,-1 0 0 0 0,1 0 0 0 0,-1 0 0 0 0,1-1 0 0 0,0 1 0 0 0,-1 0 0 0 0,2 0 0 0 0,-1-1 0 0 0,0 1 0 0 0,-1 0 0 0 0,0 0 0 0 0,0-1 0 0 0,1 1 0 0 0,-1 0 0 0 0,0 0 0 0 0,0-1 0 0 0,0 1 0 0 0,1 0 0 0 0,-1-1 0 0 0,2 1 0 0 0,-2 0 0 0 0,1 0 0 0 0,1 1 0 0 0,-1 0 0 0 0,1 0 0 0 0,0 0 0 0 0,1 0 0 0 0,-1-1 0 0 0,0 0 0 0 0,1 1 0 0 0,-1 1 0 0 0,1-1 0 0 0,-1 0 0 0 0,0 1 0 0 0,1 0 0 0 0,0-1 0 0 0,1 0 0 0 0,0 0 0 0 0,0-1 0 0 0,-1 0 0 0 0,0 0 0 0 0,-1 1 0 0 0,0 0 0 0 0,0 2 0 0 0,-1-1 0 0 0,0 2 0 0 0,0-1 0 0 0,2-1 0 0 0,0 1 0 0 0,-1 0 0 0 0,0 0 0 0 0,1 1 0 0 0,-1 0 0 0 0,0 0 0 0 0,0 0 0 0 0,0 0 0 0 0,2-1 0 0 0,-1 1 0 0 0,1-1 0 0 0,0 1 0 0 0,1-1 0 0 0,-1 0 0 0 0,0 2 0 0 0,0-1 0 0 0,2 0 0 0 0,0 1 0 0 0,0 0 0 0 0,1 2 0 0 0,1-2 0 0 0,-2 0 0 0 0,0 1 0 0 0,0 0 0 0 0,-2 0 0 0 0,2 0 0 0 0,0 1 0 0 0,0 0 0 0 0,0 0 0 0 0,-1 0 0 0 0,0 0 0 0 0,1 0 0 0 0,0 0 0 0 0,0 0 0 0 0,-1 0 0 0 0,1 0 0 0 0,-2 0 0 0 0,1 0 0 0 0,-1 0 0 0 0,0 0 0 0 0,0 0 0 0 0,0 0 0 0 0,0 0 0 0 0,0 0 0 0 0,0 0 0 0 0,1 0 0 0 0,-1-1 0 0 0,0 0 0 0 0,0-1 0 0 0,0 1 0 0 0,0-1 0 0 0,2-1 0 0 0,0 2 0 0 0,2-2 0 0 0,-1 0 0 0 0,2-1 0 0 0,1 1 0 0 0,2 0 0 0 0,2 0 0 0 0,2 0 0 0 0,3-1 0 0 0,2-1 0 0 0,-1-1 0 0 0,0 0 0 0 0,-1 0 0 0 0,1 0 0 0 0,-2 0 0 0 0,-3 1 0 0 0,-1 0 0 0 0,-2 0 0 0 0,0 2 0 0 0,-2-1 0 0 0,0 0 0 0 0,-1 0 0 0 0,0 1 0 0 0,-1-1 0 0 0,-1 1 0 0 0,1 0 0 0 0,-1 1 0 0 0,0 1 0 0 0,-2 1 0 0 0,0-1 0 0 0,0-1 0 0 0,-1 0 0 0 0,0 1 0 0 0,0 1 0 0 0,0-1 0 0 0,0 1 0 0 0,1 0 0 0 0,-1 0 0 0 0,0 0 0 0 0,0 0 0 0 0,0 0 0 0 0,0 0 0 0 0,0-1 0 0 0,0-1 0 0 0,1 1 0 0 0,-1 0 0 0 0,0 0 0 0 0,0 0 0 0 0,0 1 0 0 0,0 0 0 0 0,2-2 0 0 0,0 1 0 0 0,2-1 0 0 0,-1 1 0 0 0,2 0 0 0 0,1 0 0 0 0,-1-1 0 0 0,1 1 0 0 0,0-1 0 0 0,1 0 0 0 0,1-1 0 0 0,1 1 0 0 0,-1-1 0 0 0,0 0 0 0 0,-1-1 0 0 0,0 1 0 0 0,-1 0 0 0 0,-2 0 0 0 0,-1 0 0 0 0,-1 1 0 0 0,-1-1 0 0 0,-1 0 0 0 0,0 1 0 0 0,1 0 0 0 0,1-1 0 0 0,0 1 0 0 0,-1 0 0 0 0,0 0 0 0 0,0 0 0 0 0,-2 1 0 0 0,2 2 0 0 0,2-1 0 0 0,6 1 0 0 0,1 0 0 0 0,1-1 0 0 0,1 1 0 0 0,-1-1 0 0 0,1 0 0 0 0,0 0 0 0 0,-1 0 0 0 0,2-1 0 0 0,-1-1 0 0 0,2 0 0 0 0,1 0 0 0 0,-1 0 0 0 0,2-1 0 0 0,-2 1 0 0 0,-1 1 0 0 0,-3 0 0 0 0,-1 0 0 0 0,-1 1 0 0 0,-2 0 0 0 0,-2 0 0 0 0,0 0 0 0 0,-1 0 0 0 0,1 0 0 0 0,0 0 0 0 0,0 0 0 0 0,0 0 0 0 0,0 0 0 0 0,2 0 0 0 0,1 0 0 0 0,-1 0 0 0 0,0 0 0 0 0,1 0 0 0 0,0 0 0 0 0,1 0 0 0 0,1 0 0 0 0,-1 0 0 0 0,1 0 0 0 0,0 0 0 0 0,-1 0 0 0 0,-1 0 0 0 0,0 0 0 0 0,0 0 0 0 0,1 0 0 0 0,2 0 0 0 0,0 0 0 0 0,1 0 0 0 0,2 0 0 0 0,-1 0 0 0 0,0 0 0 0 0,-1 0 0 0 0,-1 0 0 0 0,0 0 0 0 0,-2 0 0 0 0,-1 0 0 0 0,-2 0 0 0 0,-1 0 0 0 0,-1 0 0 0 0,1 0 0 0 0,-2 0 0 0 0,1 0 0 0 0,0 0 0 0 0,-1 0 0 0 0,0 0 0 0 0,-1-1 0 0 0,1-1 0 0 0,0 1 0 0 0,1 0 0 0 0,0 0 0 0 0,1 0 0 0 0,1 1 0 0 0,0 0 0 0 0,1 0 0 0 0,1 0 0 0 0,0 0 0 0 0,-1 0 0 0 0,1 0 0 0 0,-1 0 0 0 0,-2 0 0 0 0,1 0 0 0 0,-1 0 0 0 0,-1 0 0 0 0,0 0 0 0 0,0 0 0 0 0,-1 0 0 0 0,1 0 0 0 0,1 0 0 0 0,-2 0 0 0 0,0 0 0 0 0,-1 0 0 0 0,0 0 0 0 0,-1 0 0 0 0,0 0 0 0 0,0 0 0 0 0,0 0 0 0 0,0 0 0 0 0,0 0 0 0 0,0 0 0 0 0,1 0 0 0 0,-1 0 0 0 0,0 0 0 0 0,0 0 0 0 0,3 0 0 0 0,3 0 0 0 0,6 0 0 0 0,3 0 0 0 0,1 0 0 0 0,4 0 0 0 0,0 1 0 0 0,1 3 0 0 0,0 0 0 0 0,-2 0 0 0 0,-1 2 0 0 0,-1 0 0 0 0,1-1 0 0 0,-2 0 0 0 0,0 0 0 0 0,-1 1 0 0 0,-3-1 0 0 0,0 0 0 0 0,-2 1 0 0 0,1-1 0 0 0,-1 0 0 0 0,-1-1 0 0 0,-1 1 0 0 0,0 0 0 0 0,-1 0 0 0 0,0-1 0 0 0,-2 1 0 0 0,0-1 0 0 0,-1 0 0 0 0,-1-1 0 0 0,-1 0 0 0 0,0 1 0 0 0,-2 0 0 0 0,1 0 0 0 0,-1-1 0 0 0,1 2 0 0 0,1-2 0 0 0,0 1 0 0 0,-1 0 0 0 0,0 0 0 0 0,0-1 0 0 0,1 1 0 0 0,0 0 0 0 0,0 0 0 0 0,1-1 0 0 0,1 1 0 0 0,0-1 0 0 0,-1 1 0 0 0,2-1 0 0 0,1 1 0 0 0,1 0 0 0 0,0-1 0 0 0,2 0 0 0 0,-2 0 0 0 0,0-1 0 0 0,0 0 0 0 0,1 0 0 0 0,-1 0 0 0 0,0 0 0 0 0,0-1 0 0 0,0 0 0 0 0,0 1 0 0 0,1 0 0 0 0,0 0 0 0 0,1-1 0 0 0,-1 0 0 0 0,0-1 0 0 0,-1 2 0 0 0,-2 0 0 0 0,1 0 0 0 0,-2 0 0 0 0,1 1 0 0 0,-1 0 0 0 0,0 1 0 0 0,2 2 0 0 0,-1-1 0 0 0,1 1 0 0 0,-2 0 0 0 0,0 0 0 0 0,0 1 0 0 0,0 0 0 0 0,-2-1 0 0 0,0 0 0 0 0,1 0 0 0 0,-1-1 0 0 0,0 0 0 0 0,0 0 0 0 0,0-1 0 0 0,1 0 0 0 0,-1-1 0 0 0,1 0 0 0 0,1-1 0 0 0,-2 1 0 0 0,0-1 0 0 0,-1 0 0 0 0,0-1 0 0 0,-1 0 0 0 0,1 1 0 0 0,-1 0 0 0 0,0-1 0 0 0,0 0 0 0 0,0 0 0 0 0,0-1 0 0 0,0 1 0 0 0,0-1 0 0 0,0 0 0 0 0,0-3 0 0 0,4-1 0 0 0,4 1 0 0 0,4 0 0 0 0,3 1 0 0 0,2 1 0 0 0,2 0 0 0 0,0 1 0 0 0,1 0 0 0 0,0 1 0 0 0,0 3 0 0 0,-3 1 0 0 0,0 1 0 0 0,-1-1 0 0 0,-1 2 0 0 0,-2 0 0 0 0,0-1 0 0 0,-2 0 0 0 0,-1 0 0 0 0,-1-1 0 0 0,-1 1 0 0 0,-2-2 0 0 0,1 0 0 0 0,-2 0 0 0 0,1 0 0 0 0,0 1 0 0 0,-1-1 0 0 0,0 0 0 0 0,-1 0 0 0 0,0-1 0 0 0,-2 1 0 0 0,2-1 0 0 0,-1 1 0 0 0,-1-1 0 0 0,1-1 0 0 0,1 0 0 0 0,-2 0 0 0 0,0 0 0 0 0,-1 0 0 0 0,0-1 0 0 0,-1 0 0 0 0,0 1 0 0 0,0-1 0 0 0,0 1 0 0 0,0-1 0 0 0,2 1 0 0 0,0 1 0 0 0,1-1 0 0 0,1-1 0 0 0,1 1 0 0 0,-1 1 0 0 0,1-1 0 0 0,1-1 0 0 0,1 0 0 0 0,0-1 0 0 0,0 1 0 0 0,0 0 0 0 0,-2 1 0 0 0,1-1 0 0 0,-2 1 0 0 0,1-1 0 0 0,0 0 0 0 0,-2 1 0 0 0,-1 0 0 0 0,-1-1 0 0 0,0 0 0 0 0,-1-1 0 0 0,2 1 0 0 0,-1-1 0 0 0,1 0 0 0 0,0 0 0 0 0,-1-1 0 0 0,0 1 0 0 0,-1 0 0 0 0,0 0 0 0 0,0 0 0 0 0,1 0 0 0 0,2 0 0 0 0,4 0 0 0 0,5 0 0 0 0,3 0 0 0 0,4 0 0 0 0,3 2 0 0 0,0 1 0 0 0,-1 2 0 0 0,-1 2 0 0 0,-2 1 0 0 0,-2-1 0 0 0,-2-1 0 0 0,-1 0 0 0 0,-1-1 0 0 0,-1-1 0 0 0,0 0 0 0 0,-1 1 0 0 0,0 0 0 0 0,-1-1 0 0 0,0 0 0 0 0,0 1 0 0 0,0 0 0 0 0,-2 0 0 0 0,0 0 0 0 0,-2 0 0 0 0,-1 0 0 0 0,-2 0 0 0 0,1 0 0 0 0,0 0 0 0 0,-1 0 0 0 0,-1 0 0 0 0,2 0 0 0 0,-1 0 0 0 0,0 0 0 0 0,1-1 0 0 0,0 1 0 0 0,1 0 0 0 0,0 0 0 0 0,-1 0 0 0 0,0 0 0 0 0,-2 0 0 0 0,2-1 0 0 0,-1 2 0 0 0,0 0 0 0 0,1-1 0 0 0,0 0 0 0 0,1 1 0 0 0,0-2 0 0 0,0 1 0 0 0,1 0 0 0 0,-1-1 0 0 0,1 0 0 0 0,0 0 0 0 0,0 0 0 0 0,1-1 0 0 0,-1-1 0 0 0,0-1 0 0 0,0 0 0 0 0,0 1 0 0 0,-2 0 0 0 0,1-1 0 0 0,-1 0 0 0 0,0 0 0 0 0,-1-1 0 0 0,-1 1 0 0 0,-1 1 0 0 0,1 0 0 0 0,-1 1 0 0 0,1 1 0 0 0,1-1 0 0 0,2 1 0 0 0,-1 1 0 0 0,2 1 0 0 0,-1 0 0 0 0,1-1 0 0 0,-1 0 0 0 0,0 0 0 0 0,-1-2 0 0 0,1 0 0 0 0,-1 0 0 0 0,-2 0 0 0 0,1-1 0 0 0,-2-1 0 0 0,1 1 0 0 0,-1 0 0 0 0,0 0 0 0 0,0-1 0 0 0,0 0 0 0 0,0-1 0 0 0,0 0 0 0 0,0 0 0 0 0,0 0 0 0 0,0 0 0 0 0,0 0 0 0 0,0 0 0 0 0,4 0 0 0 0,3 0 0 0 0,5 3 0 0 0,5 4 0 0 0,3 2 0 0 0,3 4 0 0 0,2 1 0 0 0,-2 1 0 0 0,0 0 0 0 0,-1-1 0 0 0,-3-1 0 0 0,-2 0 0 0 0,-1-1 0 0 0,-2-1 0 0 0,0-1 0 0 0,-2-1 0 0 0,-1 1 0 0 0,-1 0 0 0 0,-1-1 0 0 0,0 0 0 0 0,-2 0 0 0 0,0-1 0 0 0,1 0 0 0 0,1 0 0 0 0,1 0 0 0 0,0 0 0 0 0,0 0 0 0 0,-1-2 0 0 0,0 0 0 0 0,0 1 0 0 0,0-2 0 0 0,0 0 0 0 0,0-1 0 0 0,0 1 0 0 0,-2-2 0 0 0,0 2 0 0 0,0-1 0 0 0,-1 1 0 0 0,-1 0 0 0 0,0 0 0 0 0,0 1 0 0 0,1 1 0 0 0,1 1 0 0 0,0-2 0 0 0,1 0 0 0 0,1-1 0 0 0,-1-1 0 0 0,0-2 0 0 0,-1 0 0 0 0,-1 1 0 0 0,-1-2 0 0 0,0 0 0 0 0,-2 0 0 0 0,0 0 0 0 0,1-1 0 0 0,-2 0 0 0 0,1-1 0 0 0,0 1 0 0 0,1 0 0 0 0,0 0 0 0 0,-1 0 0 0 0,-1 0 0 0 0,0 0 0 0 0,-2 0 0 0 0,1 0 0 0 0,-1 0 0 0 0,0 1 0 0 0,0 1 0 0 0,0 1 0 0 0,0 0 0 0 0,0-1 0 0 0,0 1 0 0 0,0 0 0 0 0,-1 0 0 0 0,0 0 0 0 0,-1 0 0 0 0,0 0 0 0 0,1-1 0 0 0,4 1 0 0 0,4-2 0 0 0,2 1 0 0 0,3 2 0 0 0,2 1 0 0 0,0 2 0 0 0,-1 0 0 0 0,-1 1 0 0 0,-3 0 0 0 0,-1 0 0 0 0,-2 0 0 0 0,0 0 0 0 0,-2 0 0 0 0,-1-1 0 0 0,-1 1 0 0 0,0-1 0 0 0,1 0 0 0 0,0-1 0 0 0,1 0 0 0 0,-2 0 0 0 0,2 0 0 0 0,-1-1 0 0 0,0 0 0 0 0,-1 1 0 0 0,-1-2 0 0 0,0 1 0 0 0,-1-1 0 0 0,0 0 0 0 0,2 1 0 0 0,0 0 0 0 0,0 0 0 0 0,-1 0 0 0 0,2 1 0 0 0,0 0 0 0 0,0-1 0 0 0,1 1 0 0 0,-1-2 0 0 0,0 0 0 0 0,-2 0 0 0 0,1 0 0 0 0,1 1 0 0 0,-1-1 0 0 0,1 1 0 0 0,0-1 0 0 0,-1 0 0 0 0,2 0 0 0 0,-1 0 0 0 0,0 0 0 0 0,0 0 0 0 0,0 1 0 0 0,1 0 0 0 0,0 0 0 0 0,1 0 0 0 0,-1-1 0 0 0,-1 0 0 0 0,1 0 0 0 0,-1-1 0 0 0,0 0 0 0 0,-1-1 0 0 0,-1 0 0 0 0,0 0 0 0 0,-2 0 0 0 0,-1 0 0 0 0,1-1 0 0 0,0 2 0 0 0,0-1 0 0 0,0 0 0 0 0,1 0 0 0 0,0-1 0 0 0,0 0 0 0 0,2 4 0 0 0,1 3 0 0 0,3 1 0 0 0,0 2 0 0 0,0 3 0 0 0,0-1 0 0 0,-2 0 0 0 0,0 1 0 0 0,2 1 0 0 0,-1-2 0 0 0,0 1 0 0 0,1 0 0 0 0,1-1 0 0 0,1-2 0 0 0,0 1 0 0 0,-1-1 0 0 0,0-1 0 0 0,-1-1 0 0 0,-1 0 0 0 0,0-1 0 0 0,-2-1 0 0 0,-1 0 0 0 0,1 1 0 0 0,1-1 0 0 0,0-1 0 0 0,1 0 0 0 0,1 0 0 0 0,-1 0 0 0 0,1 1 0 0 0,1-1 0 0 0,0 0 0 0 0,1 0 0 0 0,0-1 0 0 0,-1 0 0 0 0,0-1 0 0 0,-1 0 0 0 0,-1 0 0 0 0,0-1 0 0 0,-2 1 0 0 0,-1-1 0 0 0,1 1 0 0 0,0-2 0 0 0,-1 1 0 0 0,1 0 0 0 0,0-1 0 0 0,-1 0 0 0 0,1 1 0 0 0,1-1 0 0 0,-2-1 0 0 0,2 0 0 0 0,-1 1 0 0 0,1-1 0 0 0,0 1 0 0 0,0 0 0 0 0,0 1 0 0 0,1-1 0 0 0,1 1 0 0 0,1 0 0 0 0,0 0 0 0 0,0 1 0 0 0,0-1 0 0 0,0 0 0 0 0,-1 0 0 0 0,0-1 0 0 0,-1 0 0 0 0,-1 0 0 0 0,-2 0 0 0 0,-1 0 0 0 0,0-1 0 0 0,1 0 0 0 0,0 0 0 0 0,-1 1 0 0 0,1 0 0 0 0,-1 0 0 0 0,-1 1 0 0 0,1-1 0 0 0,1 0 0 0 0,0 1 0 0 0,0-1 0 0 0,-1 0 0 0 0,0-1 0 0 0,0-1 0 0 0,0 1 0 0 0,0-1 0 0 0,3 0 0 0 0,3 0 0 0 0,2-1 0 0 0,1 3 0 0 0,1-1 0 0 0,1 2 0 0 0,0 1 0 0 0,2 0 0 0 0,1 1 0 0 0,-1 0 0 0 0,-2 0 0 0 0,-1 0 0 0 0,-2-2 0 0 0,-1 1 0 0 0,-3-1 0 0 0,-1 0 0 0 0,-2 1 0 0 0,-1-1 0 0 0,-1 0 0 0 0,0 1 0 0 0,0 1 0 0 0,0 0 0 0 0,0 0 0 0 0,0 0 0 0 0,0-1 0 0 0,0 1 0 0 0,0-2 0 0 0,0 0 0 0 0,0-1 0 0 0,-1 0 0 0 0,0 0 0 0 0,-1 0 0 0 0,1-1 0 0 0,1-1 0 0 0,-1 1 0 0 0,1-1 0 0 0,0 0 0 0 0,0 1 0 0 0,0 1 0 0 0,1-1 0 0 0,-1 0 0 0 0,0 0 0 0 0,0 0 0 0 0,0-1 0 0 0,1 0 0 0 0,-1 0 0 0 0,0 0 0 0 0,0 0 0 0 0,0 0 0 0 0,0 0 0 0 0,2 0 0 0 0,0 0 0 0 0,2 0 0 0 0,-1 0 0 0 0,2 0 0 0 0,-1 0 0 0 0,-1 0 0 0 0,0 0 0 0 0,-2 0 0 0 0,0 0 0 0 0,0 0 0 0 0,-1 0 0 0 0,0 0 0 0 0,0 0 0 0 0,0 0 0 0 0,0 0 0 0 0,0 0 0 0 0,0 0 0 0 0,0 0 0 0 0,0 0 0 0 0,0 0 0 0 0,1 0 0 0 0,0 0 0 0 0,1 0 0 0 0,0 0 0 0 0,0 0 0 0 0,1 0 0 0 0,-1 0 0 0 0,1 0 0 0 0,-1 0 0 0 0,-1 0 0 0 0,0 0 0 0 0,-1 0 0 0 0,0 0 0 0 0,0 0 0 0 0,0 0 0 0 0,0 0 0 0 0,0 0 0 0 0,0 0 0 0 0,1 0 0 0 0,-1 0 0 0 0,0 0 0 0 0,0 0 0 0 0,0 0 0 0 0,0 0 0 0 0,0 0 0 0 0,1 0 0 0 0,-1 0 0 0 0,-1-2 0 0 0,-1 1 0 0 0,1-1 0 0 0,0 1 0 0 0,0 0 0 0 0,1 1 0 0 0,-1-1 0 0 0,1 1 0 0 0,1 0 0 0 0,-1 0 0 0 0,0 0 0 0 0,0 0 0 0 0,0 0 0 0 0,1 0 0 0 0,-1 0 0 0 0,0 0 0 0 0,0 0 0 0 0,-1 0 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27"/>
    </inkml:context>
    <inkml:brush xml:id="br0">
      <inkml:brushProperty name="width" value="0.1" units="cm"/>
      <inkml:brushProperty name="height" value="0.1" units="cm"/>
      <inkml:brushProperty name="color" value="#5B2D90"/>
    </inkml:brush>
  </inkml:definitions>
  <inkml:trace contextRef="#ctx0" brushRef="#br0">5724 5872 16383 0 0,'-1'0'0'0'0,"-5"0"0"0"0,-6 0 0 0 0,-5 0 0 0 0,-9 0 0 0 0,-6 0 0 0 0,-6 2 0 0 0,-6 2 0 0 0,-4 2 0 0 0,-8 2 0 0 0,0 2 0 0 0,-9 0 0 0 0,-1 1 0 0 0,-1 1 0 0 0,-3-1 0 0 0,-1 1 0 0 0,1 1 0 0 0,5 0 0 0 0,5 2 0 0 0,5 0 0 0 0,4 0 0 0 0,5 0 0 0 0,4-2 0 0 0,4-1 0 0 0,5-1 0 0 0,4-1 0 0 0,6-2 0 0 0,3 1 0 0 0,2-2 0 0 0,2 1 0 0 0,1-2 0 0 0,0 0 0 0 0,0-1 0 0 0,0-2 0 0 0,0-1 0 0 0,-1-1 0 0 0,-1 0 0 0 0,-1-1 0 0 0,-1 0 0 0 0,2-1 0 0 0,1 1 0 0 0,1 0 0 0 0,2 0 0 0 0,0 1 0 0 0,2 1 0 0 0,-1-1 0 0 0,1 1 0 0 0,1 0 0 0 0,0 0 0 0 0,-2 1 0 0 0,-1 1 0 0 0,-1-1 0 0 0,-1 2 0 0 0,-3 2 0 0 0,0 0 0 0 0,-2-1 0 0 0,0 0 0 0 0,-2 1 0 0 0,1-2 0 0 0,0 1 0 0 0,0-1 0 0 0,-1-2 0 0 0,1-1 0 0 0,1 0 0 0 0,2-2 0 0 0,-1 0 0 0 0,0 0 0 0 0,-1 0 0 0 0,0 0 0 0 0,-1-1 0 0 0,1 1 0 0 0,0 0 0 0 0,1 0 0 0 0,2 0 0 0 0,0 0 0 0 0,3 0 0 0 0,0 0 0 0 0,1 0 0 0 0,1 0 0 0 0,1 0 0 0 0,-1 0 0 0 0,1 0 0 0 0,-1 0 0 0 0,1 1 0 0 0,0 1 0 0 0,-2-1 0 0 0,1 1 0 0 0,-1 0 0 0 0,-1 0 0 0 0,2 2 0 0 0,-1-1 0 0 0,-1 0 0 0 0,1 1 0 0 0,0-1 0 0 0,1 0 0 0 0,2 0 0 0 0,-1 0 0 0 0,0 1 0 0 0,0-2 0 0 0,-1 1 0 0 0,-2 0 0 0 0,0 1 0 0 0,-2-1 0 0 0,1 0 0 0 0,-1 0 0 0 0,-1 0 0 0 0,0-1 0 0 0,0 0 0 0 0,0-1 0 0 0,1-1 0 0 0,1 1 0 0 0,-1-1 0 0 0,2-1 0 0 0,0 1 0 0 0,2 0 0 0 0,1 0 0 0 0,-2 0 0 0 0,-3 0 0 0 0,-3 1 0 0 0,-3 3 0 0 0,-2 0 0 0 0,-2 1 0 0 0,0-1 0 0 0,-1 0 0 0 0,0-2 0 0 0,1 1 0 0 0,-1 0 0 0 0,1 1 0 0 0,-1-1 0 0 0,1 1 0 0 0,-2 0 0 0 0,-1 1 0 0 0,1 0 0 0 0,-3 2 0 0 0,1 1 0 0 0,-1 0 0 0 0,-1 1 0 0 0,2 0 0 0 0,1 0 0 0 0,1 0 0 0 0,3 0 0 0 0,2 0 0 0 0,5-1 0 0 0,2-2 0 0 0,1-1 0 0 0,2-2 0 0 0,1-2 0 0 0,-1 0 0 0 0,-1-1 0 0 0,0 0 0 0 0,-1-1 0 0 0,-2 1 0 0 0,-1 0 0 0 0,0 0 0 0 0,0 0 0 0 0,-1-1 0 0 0,0 1 0 0 0,0 0 0 0 0,1 0 0 0 0,1 2 0 0 0,0 0 0 0 0,1-1 0 0 0,2 2 0 0 0,0-1 0 0 0,1 1 0 0 0,1 0 0 0 0,1-1 0 0 0,-1 1 0 0 0,1-1 0 0 0,-1 2 0 0 0,-1 0 0 0 0,1 1 0 0 0,0 0 0 0 0,-2 0 0 0 0,0 0 0 0 0,1-1 0 0 0,-1 1 0 0 0,0 0 0 0 0,0 0 0 0 0,-1-2 0 0 0,-1 1 0 0 0,1-1 0 0 0,-1 0 0 0 0,0 0 0 0 0,0 0 0 0 0,0 0 0 0 0,0 0 0 0 0,0 0 0 0 0,0 0 0 0 0,0 0 0 0 0,-2-1 0 0 0,0 1 0 0 0,0 1 0 0 0,-2 0 0 0 0,1 1 0 0 0,-2 0 0 0 0,1 1 0 0 0,0-1 0 0 0,2 0 0 0 0,0-2 0 0 0,2 1 0 0 0,-1-1 0 0 0,3-1 0 0 0,0-1 0 0 0,2 0 0 0 0,1 0 0 0 0,1-1 0 0 0,2 0 0 0 0,1 0 0 0 0,-1-1 0 0 0,1 1 0 0 0,2 1 0 0 0,0 2 0 0 0,3 2 0 0 0,1 0 0 0 0,3 2 0 0 0,4 0 0 0 0,0 0 0 0 0,-3-3 0 0 0,-2 0 0 0 0,-3-2 0 0 0,-3-1 0 0 0,-1-1 0 0 0,-3 0 0 0 0,0 0 0 0 0,-1-1 0 0 0,1 1 0 0 0,0 0 0 0 0,1 0 0 0 0,0 0 0 0 0,0-1 0 0 0,0 1 0 0 0,-2 0 0 0 0,1 0 0 0 0,-1 0 0 0 0,0 0 0 0 0,-1 0 0 0 0,0 1 0 0 0,-1-1 0 0 0,1 0 0 0 0,0 0 0 0 0,2 0 0 0 0,0 0 0 0 0,1 0 0 0 0,1 0 0 0 0,-1 0 0 0 0,1 0 0 0 0,0 0 0 0 0,0 0 0 0 0,0 0 0 0 0,0 0 0 0 0,0 0 0 0 0,-1 0 0 0 0,1 0 0 0 0,0 0 0 0 0,0 0 0 0 0,-1 0 0 0 0,1 0 0 0 0,0 0 0 0 0,0 0 0 0 0,-1 0 0 0 0,1 0 0 0 0,0 0 0 0 0,0 0 0 0 0,-1 0 0 0 0,1 0 0 0 0,0 0 0 0 0,0 0 0 0 0,-1 0 0 0 0,1 0 0 0 0,0 0 0 0 0,0 0 0 0 0,-1 0 0 0 0,1 0 0 0 0,0 0 0 0 0,0 0 0 0 0,-1 0 0 0 0,0 1 0 0 0,-2 1 0 0 0,1-1 0 0 0,0 1 0 0 0,0 0 0 0 0,-1 0 0 0 0,0 2 0 0 0,1-1 0 0 0,0 1 0 0 0,-1-1 0 0 0,0 0 0 0 0,2 0 0 0 0,-1 0 0 0 0,1-1 0 0 0,1 1 0 0 0,-2-1 0 0 0,0 2 0 0 0,-1-1 0 0 0,-1-1 0 0 0,1 1 0 0 0,-1 0 0 0 0,0 0 0 0 0,0 0 0 0 0,0 1 0 0 0,1-1 0 0 0,0-1 0 0 0,0 2 0 0 0,0-2 0 0 0,1 1 0 0 0,0-1 0 0 0,1 1 0 0 0,0-1 0 0 0,1 1 0 0 0,0-1 0 0 0,-1 0 0 0 0,1-1 0 0 0,0 2 0 0 0,0-1 0 0 0,0-1 0 0 0,0 2 0 0 0,-2-1 0 0 0,0 0 0 0 0,0 0 0 0 0,0 0 0 0 0,0 0 0 0 0,2 0 0 0 0,-3-1 0 0 0,1 0 0 0 0,0 0 0 0 0,-1 1 0 0 0,0 1 0 0 0,0 0 0 0 0,-1-1 0 0 0,1 1 0 0 0,0 0 0 0 0,1-1 0 0 0,1 1 0 0 0,-2-1 0 0 0,1 1 0 0 0,0 0 0 0 0,0 1 0 0 0,1-1 0 0 0,0 0 0 0 0,1 0 0 0 0,-1 0 0 0 0,1-1 0 0 0,0 0 0 0 0,0 1 0 0 0,0-1 0 0 0,0-1 0 0 0,-1 1 0 0 0,0 0 0 0 0,-2 0 0 0 0,1-1 0 0 0,1 0 0 0 0,-1 1 0 0 0,1-1 0 0 0,1 1 0 0 0,-1-1 0 0 0,1 0 0 0 0,1 1 0 0 0,2 1 0 0 0,1 1 0 0 0,1 2 0 0 0,2 0 0 0 0,0 3 0 0 0,0 1 0 0 0,0 3 0 0 0,1 1 0 0 0,-1 3 0 0 0,0 1 0 0 0,0 1 0 0 0,0-1 0 0 0,2-1 0 0 0,1 0 0 0 0,2 1 0 0 0,1 1 0 0 0,1-1 0 0 0,1-2 0 0 0,0-1 0 0 0,0 0 0 0 0,1-1 0 0 0,-1 1 0 0 0,0-1 0 0 0,-1-1 0 0 0,0 1 0 0 0,-1 0 0 0 0,0-1 0 0 0,0 1 0 0 0,1-1 0 0 0,0 0 0 0 0,0 0 0 0 0,1-1 0 0 0,-2 0 0 0 0,0-1 0 0 0,0 1 0 0 0,-1 0 0 0 0,-1 1 0 0 0,2-1 0 0 0,0 0 0 0 0,-1 0 0 0 0,0-1 0 0 0,1 1 0 0 0,0 0 0 0 0,0-1 0 0 0,1 0 0 0 0,1 1 0 0 0,-1 1 0 0 0,1 1 0 0 0,0 0 0 0 0,0 1 0 0 0,0-1 0 0 0,0 0 0 0 0,-1-1 0 0 0,1 0 0 0 0,-1-2 0 0 0,1 1 0 0 0,-2-1 0 0 0,0-1 0 0 0,0-1 0 0 0,-1 0 0 0 0,-1 0 0 0 0,2 0 0 0 0,-2 0 0 0 0,1-1 0 0 0,-1 0 0 0 0,0 1 0 0 0,0 1 0 0 0,0-1 0 0 0,0 1 0 0 0,1 0 0 0 0,0 1 0 0 0,-1 1 0 0 0,0 1 0 0 0,0-1 0 0 0,0 0 0 0 0,-1-1 0 0 0,1-1 0 0 0,-1-2 0 0 0,0 0 0 0 0,0-1 0 0 0,-1 0 0 0 0,1 0 0 0 0,-1-1 0 0 0,2-2 0 0 0,1-1 0 0 0,-1 3 0 0 0,0 4 0 0 0,-2 8 0 0 0,0 7 0 0 0,-1 4 0 0 0,-1 3 0 0 0,0 0 0 0 0,0 2 0 0 0,0-1 0 0 0,1-1 0 0 0,2 0 0 0 0,3-1 0 0 0,1-2 0 0 0,1 0 0 0 0,0-2 0 0 0,0-2 0 0 0,-1-1 0 0 0,-1-2 0 0 0,-2-4 0 0 0,-2-1 0 0 0,1-4 0 0 0,-1-1 0 0 0,-1-3 0 0 0,0-1 0 0 0,0-1 0 0 0,-1 0 0 0 0,0 0 0 0 0,0-1 0 0 0,0 1 0 0 0,1 0 0 0 0,1 1 0 0 0,-1 1 0 0 0,0 0 0 0 0,0 0 0 0 0,0 1 0 0 0,0-1 0 0 0,1 2 0 0 0,1 0 0 0 0,0-1 0 0 0,0 1 0 0 0,1-1 0 0 0,0 0 0 0 0,-1-1 0 0 0,1-1 0 0 0,0 0 0 0 0,0-1 0 0 0,-1 0 0 0 0,1 0 0 0 0,-1 0 0 0 0,1 0 0 0 0,1 1 0 0 0,0-1 0 0 0,0 0 0 0 0,0 0 0 0 0,1 0 0 0 0,-1 0 0 0 0,2 0 0 0 0,0 0 0 0 0,0 1 0 0 0,0-1 0 0 0,2 1 0 0 0,1 2 0 0 0,3 0 0 0 0,1 1 0 0 0,1 1 0 0 0,-1 0 0 0 0,0-2 0 0 0,-1 0 0 0 0,-2 0 0 0 0,-1 0 0 0 0,-1 0 0 0 0,-1-2 0 0 0,-1-1 0 0 0,0-1 0 0 0,0-1 0 0 0,0-2 0 0 0,0-1 0 0 0,0-6 0 0 0,1-6 0 0 0,0-4 0 0 0,-2-3 0 0 0,1-3 0 0 0,-1 3 0 0 0,4 3 0 0 0,6 5 0 0 0,5 3 0 0 0,3 5 0 0 0,3 3 0 0 0,0 4 0 0 0,-2 1 0 0 0,1 2 0 0 0,-5 0 0 0 0,-2 0 0 0 0,-2-1 0 0 0,-1 1 0 0 0,-2-1 0 0 0,-1-1 0 0 0,0-1 0 0 0,1 0 0 0 0,0 0 0 0 0,0 1 0 0 0,-1-1 0 0 0,0-1 0 0 0,-3 1 0 0 0,1-2 0 0 0,0 1 0 0 0,0 0 0 0 0,0 0 0 0 0,0 0 0 0 0,0 0 0 0 0,1 1 0 0 0,-1 1 0 0 0,1 0 0 0 0,-1 0 0 0 0,1 0 0 0 0,0-2 0 0 0,2 2 0 0 0,-1-1 0 0 0,0-1 0 0 0,1 1 0 0 0,0-2 0 0 0,1 1 0 0 0,-1-1 0 0 0,0-1 0 0 0,-2-2 0 0 0,1 0 0 0 0,0 1 0 0 0,1 0 0 0 0,0 0 0 0 0,1-1 0 0 0,1 0 0 0 0,-1-1 0 0 0,1 0 0 0 0,0 0 0 0 0,2 0 0 0 0,0 0 0 0 0,0 0 0 0 0,2 0 0 0 0,1 0 0 0 0,0 0 0 0 0,3 0 0 0 0,2 0 0 0 0,0 0 0 0 0,3 0 0 0 0,1 0 0 0 0,1 0 0 0 0,1 0 0 0 0,-2 0 0 0 0,-1 0 0 0 0,-3 0 0 0 0,-1 0 0 0 0,-2 0 0 0 0,-3 0 0 0 0,-2 0 0 0 0,-1 0 0 0 0,-1 0 0 0 0,-1 0 0 0 0,-2 0 0 0 0,-1 0 0 0 0,0 0 0 0 0,1 0 0 0 0,0 0 0 0 0,3 0 0 0 0,1 0 0 0 0,1 0 0 0 0,-1 0 0 0 0,1 0 0 0 0,-3 0 0 0 0,-1 0 0 0 0,-1 0 0 0 0,0 0 0 0 0,-2 0 0 0 0,1 0 0 0 0,0 0 0 0 0,0 0 0 0 0,0 0 0 0 0,2 0 0 0 0,0 0 0 0 0,-1 0 0 0 0,0 0 0 0 0,1 0 0 0 0,0 0 0 0 0,0 0 0 0 0,-1 0 0 0 0,1 0 0 0 0,-1 0 0 0 0,-1-1 0 0 0,2-1 0 0 0,0 0 0 0 0,1 1 0 0 0,0 0 0 0 0,0-1 0 0 0,3 0 0 0 0,0-2 0 0 0,2 0 0 0 0,0-1 0 0 0,-1 0 0 0 0,0 0 0 0 0,-2 0 0 0 0,-1 0 0 0 0,-4 0 0 0 0,-1 0 0 0 0,-2 0 0 0 0,-1-1 0 0 0,-1-2 0 0 0,1-1 0 0 0,1-1 0 0 0,0-3 0 0 0,0 2 0 0 0,-1 3 0 0 0,2 2 0 0 0,1 2 0 0 0,0 2 0 0 0,1 2 0 0 0,1 1 0 0 0,1 3 0 0 0,0 0 0 0 0,-2 1 0 0 0,0 0 0 0 0,0 1 0 0 0,0-1 0 0 0,0-1 0 0 0,2 1 0 0 0,-1 0 0 0 0,1 1 0 0 0,-1 1 0 0 0,1 0 0 0 0,0 0 0 0 0,1 1 0 0 0,0 0 0 0 0,1 0 0 0 0,-2 0 0 0 0,2 0 0 0 0,0 0 0 0 0,1 0 0 0 0,-1 0 0 0 0,1-2 0 0 0,-1 1 0 0 0,0-3 0 0 0,0 1 0 0 0,0 0 0 0 0,0 0 0 0 0,0 0 0 0 0,0 0 0 0 0,-1 0 0 0 0,1 0 0 0 0,0 1 0 0 0,0 0 0 0 0,0 0 0 0 0,-1-1 0 0 0,1 0 0 0 0,0-1 0 0 0,0-1 0 0 0,-2 0 0 0 0,0-1 0 0 0,-2 0 0 0 0,-1-1 0 0 0,0-1 0 0 0,0 0 0 0 0,-2 0 0 0 0,0 0 0 0 0,-1 0 0 0 0,1 0 0 0 0,0-1 0 0 0,1 1 0 0 0,1 0 0 0 0,0 0 0 0 0,2 0 0 0 0,-1 0 0 0 0,1 0 0 0 0,0 0 0 0 0,1 0 0 0 0,1 0 0 0 0,1 0 0 0 0,-2 0 0 0 0,2 0 0 0 0,0 0 0 0 0,1-1 0 0 0,1-1 0 0 0,1-1 0 0 0,1-2 0 0 0,4-1 0 0 0,2-1 0 0 0,3-2 0 0 0,2 0 0 0 0,1 0 0 0 0,-1-1 0 0 0,0 1 0 0 0,1-1 0 0 0,-1 1 0 0 0,0 0 0 0 0,0 0 0 0 0,2 0 0 0 0,-2-1 0 0 0,1 1 0 0 0,0 0 0 0 0,-2 2 0 0 0,-1 0 0 0 0,-1 0 0 0 0,-3 1 0 0 0,-3 0 0 0 0,-1 2 0 0 0,-2 1 0 0 0,-2-1 0 0 0,-2 1 0 0 0,0 1 0 0 0,-1 1 0 0 0,-1 0 0 0 0,-1 0 0 0 0,-2 1 0 0 0,1 0 0 0 0,-1 1 0 0 0,1-1 0 0 0,1 0 0 0 0,0 0 0 0 0,0 0 0 0 0,2 0 0 0 0,0 0 0 0 0,1 0 0 0 0,0 0 0 0 0,-1 0 0 0 0,0 0 0 0 0,0 0 0 0 0,-1-1 0 0 0,-1-1 0 0 0,-1 1 0 0 0,0-1 0 0 0,-1 1 0 0 0,0 0 0 0 0,0-2 0 0 0,1 0 0 0 0,1 0 0 0 0,0-1 0 0 0,2 1 0 0 0,2-2 0 0 0,0 2 0 0 0,1-2 0 0 0,-1 1 0 0 0,1 0 0 0 0,-1-1 0 0 0,0 0 0 0 0,0 2 0 0 0,0-1 0 0 0,-2 0 0 0 0,0 0 0 0 0,0 1 0 0 0,0 0 0 0 0,1 1 0 0 0,-1 1 0 0 0,-1-1 0 0 0,1 0 0 0 0,0 1 0 0 0,0 0 0 0 0,-1 0 0 0 0,-1 0 0 0 0,-1 1 0 0 0,-2 0 0 0 0,0 0 0 0 0,-1 0 0 0 0,-1 0 0 0 0,0 0 0 0 0,-2-1 0 0 0,0-2 0 0 0,-3-1 0 0 0,1-1 0 0 0,2 2 0 0 0,2 0 0 0 0,4 1 0 0 0,4 1 0 0 0,2 1 0 0 0,1 0 0 0 0,-1 0 0 0 0,0 0 0 0 0,-2 0 0 0 0,0 0 0 0 0,0 1 0 0 0,-2-1 0 0 0,0 0 0 0 0,1 0 0 0 0,-2 0 0 0 0,1 0 0 0 0,-1 0 0 0 0,0 0 0 0 0,-1 0 0 0 0,1 0 0 0 0,-1 0 0 0 0,1 0 0 0 0,-1 1 0 0 0,1 0 0 0 0,2 1 0 0 0,2-1 0 0 0,1 0 0 0 0,0 0 0 0 0,0-1 0 0 0,-1 0 0 0 0,1 0 0 0 0,-3 0 0 0 0,-1 0 0 0 0,-1 0 0 0 0,-1 0 0 0 0,-1 0 0 0 0,0 0 0 0 0,0 0 0 0 0,1 0 0 0 0,1 0 0 0 0,-1 0 0 0 0,2 0 0 0 0,-1 0 0 0 0,0 0 0 0 0,1 0 0 0 0,-1 0 0 0 0,1 0 0 0 0,0 0 0 0 0,1 0 0 0 0,0 0 0 0 0,-1 0 0 0 0,1 0 0 0 0,-1 0 0 0 0,0 0 0 0 0,-1 0 0 0 0,0 0 0 0 0,-1 0 0 0 0,1 0 0 0 0,0 0 0 0 0,2 0 0 0 0,-1 0 0 0 0,0 0 0 0 0,-1 0 0 0 0,1 0 0 0 0,-2 0 0 0 0,1 0 0 0 0,0 0 0 0 0,-1 0 0 0 0,2 0 0 0 0,-1 0 0 0 0,0 0 0 0 0,4 0 0 0 0,4 0 0 0 0,0-2 0 0 0,1-1 0 0 0,-2-2 0 0 0,1 0 0 0 0,0 0 0 0 0,-1-1 0 0 0,-1 0 0 0 0,-1 1 0 0 0,1 0 0 0 0,0 0 0 0 0,0 1 0 0 0,0 0 0 0 0,-2 0 0 0 0,3 0 0 0 0,-1 0 0 0 0,0 0 0 0 0,-2 0 0 0 0,-1 0 0 0 0,-2 0 0 0 0,-2 1 0 0 0,-1 1 0 0 0,-2-1 0 0 0,0 1 0 0 0,-1 1 0 0 0,0-2 0 0 0,-1 1 0 0 0,1 0 0 0 0,0-1 0 0 0,0 1 0 0 0,0-2 0 0 0,0 1 0 0 0,0 0 0 0 0,0-1 0 0 0,1 0 0 0 0,-1 0 0 0 0,0-1 0 0 0,0 1 0 0 0,0-2 0 0 0,-1-1 0 0 0,0 0 0 0 0,-1 0 0 0 0,3 0 0 0 0,0-2 0 0 0,1 0 0 0 0,-1-1 0 0 0,2 0 0 0 0,0 0 0 0 0,-1 0 0 0 0,0 1 0 0 0,-1 0 0 0 0,0 2 0 0 0,-1-1 0 0 0,-2 1 0 0 0,-1-1 0 0 0,-1 1 0 0 0,0 0 0 0 0,1-1 0 0 0,0-2 0 0 0,-1 0 0 0 0,0-1 0 0 0,0 0 0 0 0,0-1 0 0 0,0 0 0 0 0,0 1 0 0 0,0 0 0 0 0,-1 0 0 0 0,0 1 0 0 0,1 0 0 0 0,-1 1 0 0 0,2-1 0 0 0,-1 0 0 0 0,1 1 0 0 0,-1 0 0 0 0,1 1 0 0 0,0 0 0 0 0,-2 1 0 0 0,1 0 0 0 0,0-1 0 0 0,-1 1 0 0 0,-1 0 0 0 0,1 0 0 0 0,0 0 0 0 0,0 0 0 0 0,-1-1 0 0 0,0 1 0 0 0,1 0 0 0 0,0 0 0 0 0,-1-1 0 0 0,0 1 0 0 0,0 0 0 0 0,0-1 0 0 0,-1 1 0 0 0,0 0 0 0 0,0 0 0 0 0,0-1 0 0 0,0 1 0 0 0,0 0 0 0 0,0 0 0 0 0,-1-1 0 0 0,1 1 0 0 0,0 0 0 0 0,0 0 0 0 0,0-1 0 0 0,0 1 0 0 0,0 0 0 0 0,0 0 0 0 0,0-1 0 0 0,0 1 0 0 0,0 0 0 0 0,0 0 0 0 0,-1-1 0 0 0,0 1 0 0 0,-1 0 0 0 0,0 0 0 0 0,-1-1 0 0 0,1 1 0 0 0,-1 1 0 0 0,0 0 0 0 0,1 1 0 0 0,0-1 0 0 0,-1-1 0 0 0,1 1 0 0 0,0-3 0 0 0,0 0 0 0 0,0-1 0 0 0,-1-3 0 0 0,0 0 0 0 0,0-2 0 0 0,0-1 0 0 0,-1-1 0 0 0,-2-2 0 0 0,1 1 0 0 0,-1 1 0 0 0,0 2 0 0 0,1 1 0 0 0,0 3 0 0 0,-1 2 0 0 0,0 2 0 0 0,0 2 0 0 0,0 1 0 0 0,1 1 0 0 0,0 0 0 0 0,1 0 0 0 0,0-1 0 0 0,2 0 0 0 0,-1-1 0 0 0,0-1 0 0 0,1-1 0 0 0,1 0 0 0 0,-1 0 0 0 0,0-1 0 0 0,0 1 0 0 0,1-1 0 0 0,0 1 0 0 0,1 0 0 0 0,0-1 0 0 0,-2 1 0 0 0,1 0 0 0 0,-2-1 0 0 0,0 1 0 0 0,0 0 0 0 0,-2-2 0 0 0,-1 0 0 0 0,1 0 0 0 0,-1 0 0 0 0,1-1 0 0 0,-2 0 0 0 0,2 1 0 0 0,-1-1 0 0 0,0-1 0 0 0,1 2 0 0 0,0 0 0 0 0,1-1 0 0 0,0 0 0 0 0,1 0 0 0 0,-1 2 0 0 0,0-1 0 0 0,2 2 0 0 0,-1-1 0 0 0,0 1 0 0 0,0-2 0 0 0,0 0 0 0 0,-1 0 0 0 0,1 0 0 0 0,-1 1 0 0 0,-1 0 0 0 0,1 1 0 0 0,-1 1 0 0 0,0 0 0 0 0,0 0 0 0 0,0 2 0 0 0,0-1 0 0 0,0 0 0 0 0,1-1 0 0 0,-2 0 0 0 0,1-1 0 0 0,-2 0 0 0 0,0-1 0 0 0,0-2 0 0 0,0 0 0 0 0,-3-3 0 0 0,1 1 0 0 0,-1-1 0 0 0,1 1 0 0 0,0 0 0 0 0,1 0 0 0 0,1 1 0 0 0,1 0 0 0 0,0 1 0 0 0,0 0 0 0 0,1 1 0 0 0,0 1 0 0 0,1 0 0 0 0,0 1 0 0 0,-1 0 0 0 0,-1-1 0 0 0,0 0 0 0 0,-1-1 0 0 0,0 0 0 0 0,1 0 0 0 0,0 1 0 0 0,0 0 0 0 0,1 0 0 0 0,1 1 0 0 0,-2 0 0 0 0,2-1 0 0 0,-1 1 0 0 0,0 0 0 0 0,-1-2 0 0 0,0 0 0 0 0,-1 0 0 0 0,1 0 0 0 0,0 1 0 0 0,0 0 0 0 0,1 1 0 0 0,1-1 0 0 0,-2 1 0 0 0,2 0 0 0 0,-1 0 0 0 0,1-1 0 0 0,0 1 0 0 0,-1 0 0 0 0,1 0 0 0 0,0-1 0 0 0,-1 1 0 0 0,-1 0 0 0 0,-1 0 0 0 0,2-1 0 0 0,-1 0 0 0 0,0-2 0 0 0,0 0 0 0 0,-1-2 0 0 0,0 0 0 0 0,-1-1 0 0 0,0-1 0 0 0,1 0 0 0 0,-2-3 0 0 0,1-1 0 0 0,-1 0 0 0 0,-2-2 0 0 0,1 1 0 0 0,2 0 0 0 0,1 0 0 0 0,0 3 0 0 0,1 2 0 0 0,1 1 0 0 0,1 0 0 0 0,0 2 0 0 0,1 1 0 0 0,0 1 0 0 0,2 0 0 0 0,0 2 0 0 0,1 0 0 0 0,0 0 0 0 0,0-1 0 0 0,-1 3 0 0 0,-1-1 0 0 0,0 1 0 0 0,-1-1 0 0 0,-1-1 0 0 0,1 1 0 0 0,-1-1 0 0 0,0 0 0 0 0,0-1 0 0 0,-1 1 0 0 0,1 0 0 0 0,-1 1 0 0 0,0 0 0 0 0,1 0 0 0 0,-1 0 0 0 0,0 1 0 0 0,0 0 0 0 0,1 0 0 0 0,1 0 0 0 0,-1 0 0 0 0,0 0 0 0 0,-1-1 0 0 0,2 0 0 0 0,-1-1 0 0 0,-1 0 0 0 0,1 0 0 0 0,-1 0 0 0 0,0-1 0 0 0,0 1 0 0 0,0 0 0 0 0,1-1 0 0 0,0 1 0 0 0,-1 1 0 0 0,1 0 0 0 0,0 1 0 0 0,-2-1 0 0 0,2-1 0 0 0,-1 1 0 0 0,1-1 0 0 0,0 1 0 0 0,0 0 0 0 0,0 0 0 0 0,0 0 0 0 0,0 0 0 0 0,-1-1 0 0 0,0 0 0 0 0,0 0 0 0 0,1 0 0 0 0,-2-1 0 0 0,1 1 0 0 0,-1 0 0 0 0,1-1 0 0 0,1 1 0 0 0,0 0 0 0 0,0 0 0 0 0,0-1 0 0 0,1 1 0 0 0,-1-2 0 0 0,0-1 0 0 0,0-2 0 0 0,-1 0 0 0 0,1 1 0 0 0,-1-2 0 0 0,0 2 0 0 0,-2-2 0 0 0,2 2 0 0 0,1 0 0 0 0,-1 3 0 0 0,2 1 0 0 0,-1 1 0 0 0,1 0 0 0 0,0 1 0 0 0,-1 0 0 0 0,1 1 0 0 0,-1 0 0 0 0,1 0 0 0 0,-1 1 0 0 0,0-2 0 0 0,0 0 0 0 0,-2 0 0 0 0,1 0 0 0 0,0 1 0 0 0,0-1 0 0 0,-2 0 0 0 0,1 0 0 0 0,-1 0 0 0 0,0 0 0 0 0,0-1 0 0 0,-1 2 0 0 0,1-1 0 0 0,0-1 0 0 0,-1 2 0 0 0,1-1 0 0 0,0 1 0 0 0,-1 0 0 0 0,1-1 0 0 0,0 1 0 0 0,0-1 0 0 0,-1 2 0 0 0,2-2 0 0 0,1 2 0 0 0,-1-1 0 0 0,0 1 0 0 0,0-1 0 0 0,-1 0 0 0 0,0 2 0 0 0,0 0 0 0 0,0 1 0 0 0,-1 1 0 0 0,1-1 0 0 0,0 1 0 0 0,-1 1 0 0 0,1-1 0 0 0,0 0 0 0 0,0 0 0 0 0,-1 0 0 0 0,1 0 0 0 0,0 0 0 0 0,0 0 0 0 0,-1 0 0 0 0,1 0 0 0 0,0 0 0 0 0,0 0 0 0 0,-1 0 0 0 0,1 0 0 0 0,0 0 0 0 0,0 0 0 0 0,-2 0 0 0 0,0 0 0 0 0,-1 0 0 0 0,3 1 0 0 0,0 1 0 0 0,2 1 0 0 0,0 0 0 0 0,2-1 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28"/>
    </inkml:context>
    <inkml:brush xml:id="br0">
      <inkml:brushProperty name="width" value="0.05" units="cm"/>
      <inkml:brushProperty name="height" value="0.05" units="cm"/>
      <inkml:brushProperty name="color" value="#5B2D90"/>
    </inkml:brush>
  </inkml:definitions>
  <inkml:trace contextRef="#ctx0" brushRef="#br0">6821 8259 16383 0 0,'0'3'0'0'0,"0"3"0"0"0,0 3 0 0 0,0 6 0 0 0,0 3 0 0 0,0 4 0 0 0,0 0 0 0 0,0 2 0 0 0,0-2 0 0 0,0-1 0 0 0,0-1 0 0 0,2-2 0 0 0,-1-3 0 0 0,2-1 0 0 0,1-1 0 0 0,0-1 0 0 0,-1-1 0 0 0,0-1 0 0 0,1-1 0 0 0,-1-1 0 0 0,-1-1 0 0 0,1 0 0 0 0,-1 0 0 0 0,1 0 0 0 0,0 0 0 0 0,0 0 0 0 0,-1 0 0 0 0,1 0 0 0 0,0 0 0 0 0,0 0 0 0 0,1 1 0 0 0,-1-1 0 0 0,1 0 0 0 0,0 0 0 0 0,0 2 0 0 0,0 0 0 0 0,1 0 0 0 0,-1-1 0 0 0,2 1 0 0 0,-2-2 0 0 0,1 2 0 0 0,0 1 0 0 0,1-1 0 0 0,1 1 0 0 0,0 0 0 0 0,0 1 0 0 0,1 0 0 0 0,-1 1 0 0 0,1 0 0 0 0,1 1 0 0 0,1 0 0 0 0,1 0 0 0 0,0 0 0 0 0,1 0 0 0 0,-1-1 0 0 0,0 0 0 0 0,0 0 0 0 0,-1-2 0 0 0,0 0 0 0 0,-1-2 0 0 0,0 2 0 0 0,-1-1 0 0 0,-1 0 0 0 0,0-1 0 0 0,-1 0 0 0 0,0 0 0 0 0,-1-1 0 0 0,0 0 0 0 0,-1 0 0 0 0,1 2 0 0 0,1 0 0 0 0,0 0 0 0 0,1 1 0 0 0,0 0 0 0 0,1 1 0 0 0,-1 0 0 0 0,1 1 0 0 0,0-1 0 0 0,-1 1 0 0 0,1-1 0 0 0,1 0 0 0 0,0 0 0 0 0,1 0 0 0 0,0-2 0 0 0,0 1 0 0 0,0-2 0 0 0,1 1 0 0 0,-1 1 0 0 0,0-1 0 0 0,0-1 0 0 0,0 0 0 0 0,0 2 0 0 0,-1-1 0 0 0,-1 0 0 0 0,0 0 0 0 0,0-1 0 0 0,-1 0 0 0 0,0 1 0 0 0,-1 0 0 0 0,0 0 0 0 0,-1 0 0 0 0,1-1 0 0 0,0-1 0 0 0,0 1 0 0 0,-1-1 0 0 0,1 0 0 0 0,-2 0 0 0 0,1 0 0 0 0,0 0 0 0 0,1 1 0 0 0,0-1 0 0 0,-1 0 0 0 0,1-1 0 0 0,-2-1 0 0 0,0 0 0 0 0,0-1 0 0 0,-1 1 0 0 0,0 0 0 0 0,-1 1 0 0 0,1-1 0 0 0,0 0 0 0 0,0 1 0 0 0,-1-1 0 0 0,1 0 0 0 0,-1 0 0 0 0,1 0 0 0 0,-1 2 0 0 0,1-1 0 0 0,0 1 0 0 0,1 0 0 0 0,-1 1 0 0 0,1-1 0 0 0,-1 0 0 0 0,1 0 0 0 0,1-1 0 0 0,-1 0 0 0 0,1-2 0 0 0,0-1 0 0 0,1-1 0 0 0,-1 0 0 0 0,-1 2 0 0 0,-2 2 0 0 0,1 1 0 0 0,1 1 0 0 0,-1 0 0 0 0,1 1 0 0 0,-1-1 0 0 0,1-1 0 0 0,0 1 0 0 0,0-1 0 0 0,-1 0 0 0 0,1 2 0 0 0,0 0 0 0 0,0 0 0 0 0,-1 0 0 0 0,1-1 0 0 0,-1 1 0 0 0,1 0 0 0 0,1 2 0 0 0,-1 0 0 0 0,1 0 0 0 0,-1 0 0 0 0,1 1 0 0 0,0 0 0 0 0,-1-1 0 0 0,1 1 0 0 0,1 0 0 0 0,-1-1 0 0 0,1 1 0 0 0,-1-1 0 0 0,0-1 0 0 0,2 1 0 0 0,-2-1 0 0 0,0 0 0 0 0,1-1 0 0 0,0-1 0 0 0,-1-1 0 0 0,0 0 0 0 0,-1-2 0 0 0,0 1 0 0 0,0-1 0 0 0,0 0 0 0 0,0 0 0 0 0,0 0 0 0 0,1 0 0 0 0,-1-1 0 0 0,0 0 0 0 0,0 0 0 0 0,1 1 0 0 0,-1-1 0 0 0,1 1 0 0 0,1 0 0 0 0,0-1 0 0 0,1 1 0 0 0,0 0 0 0 0,-1 1 0 0 0,0-1 0 0 0,-1 0 0 0 0,1 0 0 0 0,1 0 0 0 0,-1 0 0 0 0,1-1 0 0 0,-1 0 0 0 0,0 1 0 0 0,-1-1 0 0 0,1 0 0 0 0,1 0 0 0 0,-1-1 0 0 0,1 0 0 0 0,0 1 0 0 0,0 0 0 0 0,1 0 0 0 0,-1-1 0 0 0,0 0 0 0 0,0 0 0 0 0,0 0 0 0 0,1-1 0 0 0,-1 1 0 0 0,0-1 0 0 0,0 1 0 0 0,0 0 0 0 0,0 0 0 0 0,0 0 0 0 0,1-1 0 0 0,-1 0 0 0 0,0 1 0 0 0,0-1 0 0 0,0 0 0 0 0,0 1 0 0 0,0 0 0 0 0,1-1 0 0 0,-1 0 0 0 0,0 1 0 0 0,0 0 0 0 0,0 0 0 0 0,0 1 0 0 0,1-1 0 0 0,-1 1 0 0 0,0-1 0 0 0,0 1 0 0 0,2-1 0 0 0,0 1 0 0 0,1 0 0 0 0,1-1 0 0 0,0 2 0 0 0,1-1 0 0 0,0 1 0 0 0,0-1 0 0 0,1 1 0 0 0,0-1 0 0 0,0 0 0 0 0,1 1 0 0 0,0-1 0 0 0,-1 0 0 0 0,-1-1 0 0 0,1 1 0 0 0,-2-1 0 0 0,0 0 0 0 0,-2 1 0 0 0,-1-1 0 0 0,0 0 0 0 0,-1-2 0 0 0,0 1 0 0 0,0 1 0 0 0,0-2 0 0 0,-1 2 0 0 0,-1-1 0 0 0,0 0 0 0 0,1-1 0 0 0,1 0 0 0 0,-2 1 0 0 0,0 0 0 0 0,1-1 0 0 0,0 1 0 0 0,0-2 0 0 0,1 1 0 0 0,0-1 0 0 0,0 0 0 0 0,-1 1 0 0 0,-1 1 0 0 0,1-1 0 0 0,0 0 0 0 0,0 0 0 0 0,1 1 0 0 0,0 0 0 0 0,0-1 0 0 0,0 1 0 0 0,0-1 0 0 0,0-1 0 0 0,-1-1 0 0 0,-1-2 0 0 0,-3-1 0 0 0,0-2 0 0 0,-1-1 0 0 0,-1 0 0 0 0,0 0 0 0 0,-1-1 0 0 0,1 0 0 0 0,0 1 0 0 0,0-1 0 0 0,-1 1 0 0 0,1 0 0 0 0,0-1 0 0 0,-1 1 0 0 0,-1 0 0 0 0,1 0 0 0 0,-2 1 0 0 0,0 0 0 0 0,-2 0 0 0 0,0 0 0 0 0,0 0 0 0 0,-1-1 0 0 0,1 0 0 0 0,0 1 0 0 0,0 1 0 0 0,0-1 0 0 0,1 0 0 0 0,-2 1 0 0 0,0 0 0 0 0,0-1 0 0 0,-1 2 0 0 0,0-1 0 0 0,0 1 0 0 0,0 1 0 0 0,-1 0 0 0 0,1 0 0 0 0,0 0 0 0 0,-1 0 0 0 0,1 1 0 0 0,-2 0 0 0 0,0 1 0 0 0,0-1 0 0 0,0 0 0 0 0,1 1 0 0 0,0 0 0 0 0,0-1 0 0 0,1 0 0 0 0,0 0 0 0 0,-1 1 0 0 0,1-1 0 0 0,0-1 0 0 0,0 2 0 0 0,1-2 0 0 0,0 1 0 0 0,1 0 0 0 0,-1 0 0 0 0,-1 0 0 0 0,1 0 0 0 0,-1 0 0 0 0,1 0 0 0 0,0-1 0 0 0,0 1 0 0 0,0 1 0 0 0,0-2 0 0 0,-1 1 0 0 0,0 1 0 0 0,0-1 0 0 0,0 0 0 0 0,-1 0 0 0 0,1 0 0 0 0,0 0 0 0 0,-1-1 0 0 0,1 1 0 0 0,0 1 0 0 0,0-1 0 0 0,-1 0 0 0 0,0 0 0 0 0,-2 0 0 0 0,3 0 0 0 0,-1 0 0 0 0,2 1 0 0 0,-1-1 0 0 0,0 1 0 0 0,0 1 0 0 0,0-1 0 0 0,0-1 0 0 0,0 0 0 0 0,0 1 0 0 0,0 0 0 0 0,-1 1 0 0 0,1 0 0 0 0,0 0 0 0 0,0 0 0 0 0,-1 0 0 0 0,1 0 0 0 0,0 0 0 0 0,0 0 0 0 0,-1 0 0 0 0,1 0 0 0 0,0 0 0 0 0,0 0 0 0 0,-1 0 0 0 0,1 0 0 0 0,0 0 0 0 0,-1 0 0 0 0,1 0 0 0 0,0 0 0 0 0,0 0 0 0 0,-1-1 0 0 0,1-1 0 0 0,0 0 0 0 0,0 1 0 0 0,-1-1 0 0 0,1 0 0 0 0,0 0 0 0 0,0 1 0 0 0,-1 0 0 0 0,1 0 0 0 0,0 1 0 0 0,0 0 0 0 0,-1 0 0 0 0,1-1 0 0 0,0-1 0 0 0,0 1 0 0 0,-1 0 0 0 0,2-1 0 0 0,1-1 0 0 0,-1 0 0 0 0,0 0 0 0 0,-2 1 0 0 0,1-3 0 0 0,1 1 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29"/>
    </inkml:context>
    <inkml:brush xml:id="br0">
      <inkml:brushProperty name="width" value="0.05" units="cm"/>
      <inkml:brushProperty name="height" value="0.05" units="cm"/>
      <inkml:brushProperty name="color" value="#5B2D90"/>
    </inkml:brush>
  </inkml:definitions>
  <inkml:trace contextRef="#ctx0" brushRef="#br0">8426 10196 16383 0 0,'0'3'0'0'0,"0"3"0"0"0,0 6 0 0 0,0 4 0 0 0,3 5 0 0 0,3 4 0 0 0,2 3 0 0 0,3 2 0 0 0,1-1 0 0 0,3-1 0 0 0,-1 0 0 0 0,0-1 0 0 0,0-2 0 0 0,-1-1 0 0 0,-2-2 0 0 0,-1-2 0 0 0,-2-2 0 0 0,1-1 0 0 0,-1 0 0 0 0,-1-2 0 0 0,-1-1 0 0 0,0 0 0 0 0,-1-2 0 0 0,-1-1 0 0 0,1-1 0 0 0,0 0 0 0 0,-1 1 0 0 0,2 0 0 0 0,0-1 0 0 0,0 0 0 0 0,0 0 0 0 0,-1 0 0 0 0,1-1 0 0 0,0-1 0 0 0,1 0 0 0 0,-2-1 0 0 0,1 0 0 0 0,-1 0 0 0 0,0 0 0 0 0,0 0 0 0 0,0 0 0 0 0,0 0 0 0 0,2 1 0 0 0,-2-1 0 0 0,0 0 0 0 0,1 0 0 0 0,0 0 0 0 0,0 0 0 0 0,1 0 0 0 0,0 1 0 0 0,0-2 0 0 0,0-1 0 0 0,0 1 0 0 0,1 0 0 0 0,-1 0 0 0 0,0 0 0 0 0,0 1 0 0 0,2 0 0 0 0,0 1 0 0 0,1-1 0 0 0,1 1 0 0 0,-1-1 0 0 0,1 1 0 0 0,-1-1 0 0 0,0 1 0 0 0,-1-1 0 0 0,1-1 0 0 0,0 0 0 0 0,-1-1 0 0 0,0 0 0 0 0,-1 0 0 0 0,-1 0 0 0 0,1-1 0 0 0,-1 1 0 0 0,0 0 0 0 0,0 0 0 0 0,0 0 0 0 0,0 0 0 0 0,-1 1 0 0 0,-1-2 0 0 0,1 1 0 0 0,0 0 0 0 0,0 1 0 0 0,1-1 0 0 0,0 0 0 0 0,0 1 0 0 0,0-2 0 0 0,2 1 0 0 0,0 0 0 0 0,1 1 0 0 0,2 1 0 0 0,2 0 0 0 0,1 1 0 0 0,-1 0 0 0 0,-1-1 0 0 0,2 1 0 0 0,-1 0 0 0 0,1 1 0 0 0,1 1 0 0 0,-2 1 0 0 0,-2 0 0 0 0,-1-1 0 0 0,-1 1 0 0 0,-2 0 0 0 0,-1-1 0 0 0,-1-1 0 0 0,-2-1 0 0 0,-1 0 0 0 0,-2 2 0 0 0,0 3 0 0 0,0 2 0 0 0,2 0 0 0 0,2 1 0 0 0,3 2 0 0 0,2 1 0 0 0,3 0 0 0 0,1-1 0 0 0,1 1 0 0 0,0 0 0 0 0,0 1 0 0 0,0 0 0 0 0,0-1 0 0 0,0 1 0 0 0,-1 0 0 0 0,0-1 0 0 0,-1-1 0 0 0,0-1 0 0 0,1-1 0 0 0,-1 0 0 0 0,0 0 0 0 0,-1 0 0 0 0,0-1 0 0 0,0 1 0 0 0,0-2 0 0 0,1 0 0 0 0,0 0 0 0 0,-1-1 0 0 0,1 0 0 0 0,-1-1 0 0 0,0-1 0 0 0,-2-1 0 0 0,1-1 0 0 0,0-1 0 0 0,-2-1 0 0 0,0 0 0 0 0,-1 0 0 0 0,0 0 0 0 0,-1 0 0 0 0,0 0 0 0 0,0 0 0 0 0,2 0 0 0 0,-1 1 0 0 0,1-1 0 0 0,1 0 0 0 0,1 1 0 0 0,-2-2 0 0 0,2 0 0 0 0,-1 0 0 0 0,0 0 0 0 0,0 0 0 0 0,0 1 0 0 0,0 0 0 0 0,0 1 0 0 0,1-1 0 0 0,0 0 0 0 0,1 1 0 0 0,1 0 0 0 0,0 0 0 0 0,-1-1 0 0 0,0-1 0 0 0,-1 0 0 0 0,-1 0 0 0 0,-1 0 0 0 0,-1-1 0 0 0,0 0 0 0 0,-1 0 0 0 0,0 0 0 0 0,-1-1 0 0 0,-1 0 0 0 0,1 0 0 0 0,0 0 0 0 0,0-1 0 0 0,0 2 0 0 0,1-1 0 0 0,0 1 0 0 0,0 0 0 0 0,1 0 0 0 0,-1 0 0 0 0,0 1 0 0 0,2-1 0 0 0,1 1 0 0 0,3 0 0 0 0,-1-1 0 0 0,3 1 0 0 0,1 1 0 0 0,0 0 0 0 0,-2 0 0 0 0,1-1 0 0 0,0 0 0 0 0,-1 0 0 0 0,0 1 0 0 0,-2-1 0 0 0,-1 1 0 0 0,0 0 0 0 0,-1 1 0 0 0,-1-1 0 0 0,2-1 0 0 0,-1 0 0 0 0,0 0 0 0 0,1 0 0 0 0,-1 0 0 0 0,1 0 0 0 0,-1-1 0 0 0,0 1 0 0 0,0-1 0 0 0,0-1 0 0 0,0 0 0 0 0,-1 0 0 0 0,-1 0 0 0 0,0-2 0 0 0,-1 1 0 0 0,0 0 0 0 0,0 0 0 0 0,0 0 0 0 0,2-1 0 0 0,0 1 0 0 0,0 1 0 0 0,1-1 0 0 0,0 2 0 0 0,0-2 0 0 0,0 2 0 0 0,2-2 0 0 0,0 1 0 0 0,0 1 0 0 0,1 0 0 0 0,0 0 0 0 0,0 0 0 0 0,0 1 0 0 0,0 1 0 0 0,-2-1 0 0 0,1-1 0 0 0,-1 1 0 0 0,-2 1 0 0 0,2-1 0 0 0,-1 0 0 0 0,-1 0 0 0 0,0-1 0 0 0,-1 0 0 0 0,-2 0 0 0 0,0-1 0 0 0,1-1 0 0 0,4 0 0 0 0,5 3 0 0 0,1 3 0 0 0,4 3 0 0 0,0 1 0 0 0,-1 3 0 0 0,-1 0 0 0 0,-1-1 0 0 0,-1 0 0 0 0,0 0 0 0 0,-3-2 0 0 0,0 0 0 0 0,0-1 0 0 0,0 1 0 0 0,-1-2 0 0 0,0 1 0 0 0,-1-1 0 0 0,0 1 0 0 0,0 0 0 0 0,-2 0 0 0 0,-1-1 0 0 0,0 1 0 0 0,-1-1 0 0 0,-1-2 0 0 0,1 2 0 0 0,-1-1 0 0 0,0-1 0 0 0,0 0 0 0 0,0-1 0 0 0,0 0 0 0 0,-1-1 0 0 0,0-1 0 0 0,-1 0 0 0 0,0-1 0 0 0,0 1 0 0 0,0 0 0 0 0,0-1 0 0 0,0 1 0 0 0,0-2 0 0 0,-1 0 0 0 0,1 0 0 0 0,-2 0 0 0 0,1 0 0 0 0,1 0 0 0 0,-1 0 0 0 0,0 2 0 0 0,1-1 0 0 0,1 1 0 0 0,0 1 0 0 0,0 0 0 0 0,-1 0 0 0 0,1 1 0 0 0,0-1 0 0 0,0 0 0 0 0,1 0 0 0 0,0 1 0 0 0,1-1 0 0 0,2 0 0 0 0,-1 1 0 0 0,-1-1 0 0 0,1 0 0 0 0,-1 0 0 0 0,-1 1 0 0 0,0-3 0 0 0,1 1 0 0 0,-1 0 0 0 0,0-2 0 0 0,0 0 0 0 0,0-1 0 0 0,0 0 0 0 0,0 0 0 0 0,0 1 0 0 0,0 0 0 0 0,1 1 0 0 0,-1-2 0 0 0,0 2 0 0 0,0-1 0 0 0,0 1 0 0 0,0-1 0 0 0,-1 1 0 0 0,0 0 0 0 0,-1-1 0 0 0,1 2 0 0 0,1-2 0 0 0,-1 1 0 0 0,1 0 0 0 0,0 0 0 0 0,0-2 0 0 0,0 1 0 0 0,1-2 0 0 0,-1 2 0 0 0,0-1 0 0 0,0-1 0 0 0,0 0 0 0 0,-1 0 0 0 0,0 0 0 0 0,-1 0 0 0 0,1-1 0 0 0,1 0 0 0 0,-1 0 0 0 0,1 1 0 0 0,0 0 0 0 0,0 0 0 0 0,0 1 0 0 0,1-1 0 0 0,-1-1 0 0 0,-1 1 0 0 0,-1 0 0 0 0,1 0 0 0 0,0-1 0 0 0,0 0 0 0 0,0 1 0 0 0,-1 0 0 0 0,0-1 0 0 0,1 0 0 0 0,1 0 0 0 0,-1 0 0 0 0,1-1 0 0 0,0 0 0 0 0,0 0 0 0 0,1 0 0 0 0,0 0 0 0 0,3 0 0 0 0,2 0 0 0 0,1 0 0 0 0,1 0 0 0 0,0 0 0 0 0,1-1 0 0 0,1 2 0 0 0,-1-1 0 0 0,-2 0 0 0 0,-1 0 0 0 0,-2 0 0 0 0,-2 0 0 0 0,-1 0 0 0 0,-1 0 0 0 0,0 0 0 0 0,0 0 0 0 0,-2 1 0 0 0,-1 2 0 0 0,-1 1 0 0 0,-2 2 0 0 0,0 0 0 0 0,-1 1 0 0 0,-1 0 0 0 0,1 1 0 0 0,0-1 0 0 0,0 1 0 0 0,-1-1 0 0 0,1 0 0 0 0,0 1 0 0 0,0-1 0 0 0,0 0 0 0 0,0 0 0 0 0,0 2 0 0 0,0 1 0 0 0,0 1 0 0 0,0 1 0 0 0,0 0 0 0 0,-1 0 0 0 0,-2 1 0 0 0,-1 0 0 0 0,0 0 0 0 0,-2-1 0 0 0,0 0 0 0 0,-1-1 0 0 0,1 0 0 0 0,0-1 0 0 0,0 1 0 0 0,-1-2 0 0 0,1 0 0 0 0,-1-1 0 0 0,1 0 0 0 0,0-1 0 0 0,2 0 0 0 0,0-1 0 0 0,0-1 0 0 0,0 0 0 0 0,1-1 0 0 0,-1-1 0 0 0,0 1 0 0 0,-2 0 0 0 0,0 2 0 0 0,-1-2 0 0 0,0 1 0 0 0,0 1 0 0 0,0-2 0 0 0,-1 1 0 0 0,1-1 0 0 0,-1 0 0 0 0,1 0 0 0 0,0 0 0 0 0,-1-1 0 0 0,1-1 0 0 0,0 0 0 0 0,0-1 0 0 0,-1 1 0 0 0,1-1 0 0 0,0 1 0 0 0,0-1 0 0 0,-1 1 0 0 0,0 0 0 0 0,-2 0 0 0 0,0 0 0 0 0,-1 1 0 0 0,-1-1 0 0 0,1 1 0 0 0,-1 0 0 0 0,0-1 0 0 0,2 0 0 0 0,-1 1 0 0 0,0-1 0 0 0,2-1 0 0 0,-2 0 0 0 0,1 0 0 0 0,0-1 0 0 0,1 0 0 0 0,1 0 0 0 0,0 0 0 0 0,-1 0 0 0 0,0-1 0 0 0,0 1 0 0 0,1 0 0 0 0,-1 0 0 0 0,2 0 0 0 0,-1 0 0 0 0,1 0 0 0 0,-1 0 0 0 0,1 0 0 0 0,0 0 0 0 0,0 0 0 0 0,0 0 0 0 0,-2 0 0 0 0,0 0 0 0 0,0-1 0 0 0,0-1 0 0 0,1 1 0 0 0,0 0 0 0 0,0 0 0 0 0,1 0 0 0 0,-2 0 0 0 0,0-1 0 0 0,0 0 0 0 0,0 1 0 0 0,1 0 0 0 0,-2 0 0 0 0,1 1 0 0 0,0 0 0 0 0,0 0 0 0 0,2-1 0 0 0,1-1 0 0 0,0 1 0 0 0,0-1 0 0 0,0 0 0 0 0,3-1 0 0 0,0-2 0 0 0,2-1 0 0 0,0 0 0 0 0,3-3 0 0 0,1 0 0 0 0,2-1 0 0 0,1 1 0 0 0,2 1 0 0 0,1-1 0 0 0,0 3 0 0 0,1 0 0 0 0,-2 1 0 0 0,-1 1 0 0 0,-1-1 0 0 0,0 1 0 0 0,0 0 0 0 0,0-1 0 0 0,1-2 0 0 0,0-2 0 0 0,0 1 0 0 0,0-1 0 0 0,0 1 0 0 0,0 0 0 0 0,1 0 0 0 0,-1 0 0 0 0,-1 1 0 0 0,-1 0 0 0 0,1 0 0 0 0,-1-1 0 0 0,-1 1 0 0 0,1 0 0 0 0,0 0 0 0 0,-1 0 0 0 0,1-1 0 0 0,0 1 0 0 0,-1 0 0 0 0,0 0 0 0 0,0-1 0 0 0,1 1 0 0 0,-1 0 0 0 0,1 0 0 0 0,-1-1 0 0 0,-1 1 0 0 0,0 0 0 0 0,-1-1 0 0 0,0 1 0 0 0,1 0 0 0 0,-1 0 0 0 0,0-1 0 0 0,1 1 0 0 0,-1 0 0 0 0,0 0 0 0 0,1-1 0 0 0,-1 1 0 0 0,0 0 0 0 0,1 0 0 0 0,0-1 0 0 0,-1 1 0 0 0,-1 1 0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30"/>
    </inkml:context>
    <inkml:brush xml:id="br0">
      <inkml:brushProperty name="width" value="0.05" units="cm"/>
      <inkml:brushProperty name="height" value="0.05" units="cm"/>
      <inkml:brushProperty name="color" value="#5B2D90"/>
    </inkml:brush>
  </inkml:definitions>
  <inkml:trace contextRef="#ctx0" brushRef="#br0">11060 13295 16383 0 0,'-2'0'0'0'0,"-5"0"0"0"0,-1 0 0 0 0,-2 0 0 0 0,-3 0 0 0 0,-1 0 0 0 0,-2 0 0 0 0,2 0 0 0 0,0 0 0 0 0,-1 0 0 0 0,0 0 0 0 0,0 0 0 0 0,0 0 0 0 0,-1 0 0 0 0,2 0 0 0 0,1 0 0 0 0,1 0 0 0 0,1 0 0 0 0,2 0 0 0 0,-2 0 0 0 0,2 0 0 0 0,-1 0 0 0 0,2 0 0 0 0,-1 0 0 0 0,2 0 0 0 0,-1 0 0 0 0,1 0 0 0 0,0 0 0 0 0,0 0 0 0 0,0 2 0 0 0,-1-1 0 0 0,1 2 0 0 0,0 0 0 0 0,0 0 0 0 0,0 2 0 0 0,-1 1 0 0 0,1 0 0 0 0,0 1 0 0 0,0 0 0 0 0,-2 0 0 0 0,0 1 0 0 0,-2-1 0 0 0,0 1 0 0 0,0 0 0 0 0,-2-1 0 0 0,-1 1 0 0 0,-1 0 0 0 0,-1 0 0 0 0,2 0 0 0 0,0-2 0 0 0,1 0 0 0 0,0 0 0 0 0,2-1 0 0 0,-1 0 0 0 0,-1 0 0 0 0,-1 1 0 0 0,0 1 0 0 0,-1 0 0 0 0,-3 1 0 0 0,0 0 0 0 0,0 0 0 0 0,0 0 0 0 0,2-1 0 0 0,1-1 0 0 0,1 1 0 0 0,0-1 0 0 0,2 1 0 0 0,0 0 0 0 0,1 0 0 0 0,2 0 0 0 0,-1 1 0 0 0,0-1 0 0 0,1 1 0 0 0,1-1 0 0 0,-2 0 0 0 0,0 1 0 0 0,1 0 0 0 0,-1 2 0 0 0,-1 1 0 0 0,0 0 0 0 0,-1 0 0 0 0,0 1 0 0 0,-1 0 0 0 0,1 0 0 0 0,-1 0 0 0 0,0 0 0 0 0,1-2 0 0 0,0 1 0 0 0,0 0 0 0 0,1-1 0 0 0,-1-1 0 0 0,0 0 0 0 0,0-1 0 0 0,1-1 0 0 0,-1 1 0 0 0,0-1 0 0 0,-1 1 0 0 0,1-1 0 0 0,0 1 0 0 0,1-1 0 0 0,1 0 0 0 0,2-1 0 0 0,0 0 0 0 0,0-2 0 0 0,1 1 0 0 0,0-2 0 0 0,0 1 0 0 0,0 0 0 0 0,-2 2 0 0 0,0-1 0 0 0,0 0 0 0 0,-1 0 0 0 0,0 1 0 0 0,0 1 0 0 0,-1 0 0 0 0,1-1 0 0 0,0 0 0 0 0,1 0 0 0 0,-1 0 0 0 0,0-1 0 0 0,0 1 0 0 0,-1-1 0 0 0,-1 2 0 0 0,0-1 0 0 0,-2 2 0 0 0,-1-2 0 0 0,1 0 0 0 0,0 0 0 0 0,0 0 0 0 0,1 1 0 0 0,0-1 0 0 0,1-1 0 0 0,1 1 0 0 0,0-1 0 0 0,0 0 0 0 0,0-2 0 0 0,0 2 0 0 0,0-1 0 0 0,0 2 0 0 0,-1 0 0 0 0,-1 1 0 0 0,1 0 0 0 0,-1 1 0 0 0,0 0 0 0 0,0 0 0 0 0,0-1 0 0 0,1 1 0 0 0,-1 0 0 0 0,0 0 0 0 0,0-1 0 0 0,-2 1 0 0 0,0 1 0 0 0,-1 1 0 0 0,0 0 0 0 0,1 0 0 0 0,1 1 0 0 0,1-1 0 0 0,2-1 0 0 0,2 0 0 0 0,2-2 0 0 0,1-2 0 0 0,0 1 0 0 0,0 0 0 0 0,0-1 0 0 0,-1 0 0 0 0,1 0 0 0 0,1 1 0 0 0,-1 0 0 0 0,0 0 0 0 0,0 1 0 0 0,-1 0 0 0 0,0 1 0 0 0,0 0 0 0 0,-1 2 0 0 0,1 0 0 0 0,-1 1 0 0 0,0 0 0 0 0,2 1 0 0 0,0 0 0 0 0,0-1 0 0 0,0-1 0 0 0,0 1 0 0 0,1 0 0 0 0,1 0 0 0 0,1 0 0 0 0,1-1 0 0 0,0-2 0 0 0,-5-3 0 0 0,-7-1 0 0 0,-5-3 0 0 0,-5 1 0 0 0,-2 2 0 0 0,-2 1 0 0 0,-1 1 0 0 0,-4 2 0 0 0,1 2 0 0 0,0 1 0 0 0,4 0 0 0 0,3-1 0 0 0,5 0 0 0 0,3-2 0 0 0,4 1 0 0 0,2-2 0 0 0,0 1 0 0 0,2-1 0 0 0,0-1 0 0 0,-1 0 0 0 0,0 0 0 0 0,1 0 0 0 0,0-1 0 0 0,1 0 0 0 0,0-1 0 0 0,1 0 0 0 0,0 0 0 0 0,0-1 0 0 0,-2 1 0 0 0,0-1 0 0 0,-2 2 0 0 0,1 1 0 0 0,-2-1 0 0 0,-1 0 0 0 0,1 1 0 0 0,-1 0 0 0 0,-1 1 0 0 0,0 0 0 0 0,-1 1 0 0 0,-1 0 0 0 0,2-1 0 0 0,0 0 0 0 0,1-1 0 0 0,2 0 0 0 0,1-1 0 0 0,2-1 0 0 0,0 0 0 0 0,1 0 0 0 0,0-1 0 0 0,0 1 0 0 0,0 1 0 0 0,0-1 0 0 0,0 0 0 0 0,0 0 0 0 0,-1 0 0 0 0,1 1 0 0 0,0 0 0 0 0,0 1 0 0 0,-1 1 0 0 0,1 0 0 0 0,0 0 0 0 0,-1 2 0 0 0,1 0 0 0 0,-1 2 0 0 0,1 0 0 0 0,-1 0 0 0 0,1 0 0 0 0,-1 1 0 0 0,0 0 0 0 0,2-2 0 0 0,0 0 0 0 0,0-2 0 0 0,0 0 0 0 0,0 1 0 0 0,-1 0 0 0 0,0 0 0 0 0,0-1 0 0 0,-1 0 0 0 0,-1 0 0 0 0,0 0 0 0 0,0-1 0 0 0,0 0 0 0 0,1 0 0 0 0,0-1 0 0 0,-1 0 0 0 0,-1 0 0 0 0,1-2 0 0 0,0 1 0 0 0,1-1 0 0 0,0 0 0 0 0,-1 1 0 0 0,0 0 0 0 0,0 2 0 0 0,-1-2 0 0 0,0 1 0 0 0,0-1 0 0 0,-1 1 0 0 0,1 1 0 0 0,0 0 0 0 0,0-1 0 0 0,-1-1 0 0 0,3 1 0 0 0,1-1 0 0 0,0 0 0 0 0,0 0 0 0 0,1-1 0 0 0,-1 1 0 0 0,0 0 0 0 0,0-1 0 0 0,0 1 0 0 0,0-1 0 0 0,1 0 0 0 0,0-1 0 0 0,0 1 0 0 0,-1-1 0 0 0,0 1 0 0 0,0 1 0 0 0,0 0 0 0 0,0 0 0 0 0,1 0 0 0 0,1-1 0 0 0,0 0 0 0 0,1 1 0 0 0,-1 1 0 0 0,0 0 0 0 0,0 1 0 0 0,0-2 0 0 0,0 1 0 0 0,-1 0 0 0 0,0 0 0 0 0,1-1 0 0 0,1 0 0 0 0,0 0 0 0 0,-1 1 0 0 0,0 0 0 0 0,1 1 0 0 0,-1 0 0 0 0,-1 0 0 0 0,0 0 0 0 0,0 0 0 0 0,1-1 0 0 0,-1 0 0 0 0,1 0 0 0 0,0-2 0 0 0,1 1 0 0 0,0 0 0 0 0,1 1 0 0 0,-1 0 0 0 0,-1 1 0 0 0,1-1 0 0 0,0 0 0 0 0,0 0 0 0 0,0-2 0 0 0,0 1 0 0 0,0-2 0 0 0,1 1 0 0 0,-1-1 0 0 0,0 1 0 0 0,1-1 0 0 0,-1 0 0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31"/>
    </inkml:context>
    <inkml:brush xml:id="br0">
      <inkml:brushProperty name="width" value="0.05" units="cm"/>
      <inkml:brushProperty name="height" value="0.05" units="cm"/>
      <inkml:brushProperty name="color" value="#5B2D90"/>
    </inkml:brush>
  </inkml:definitions>
  <inkml:trace contextRef="#ctx0" brushRef="#br0">11776 13079 16383 0 0,'1'0'0'0'0,"4"0"0"0"0,2 0 0 0 0,4 0 0 0 0,3 0 0 0 0,1 0 0 0 0,0 0 0 0 0,4 0 0 0 0,-1 0 0 0 0,3 0 0 0 0,-1 0 0 0 0,0 0 0 0 0,0 0 0 0 0,0 0 0 0 0,-1 0 0 0 0,1-1 0 0 0,-1-1 0 0 0,0 0 0 0 0,-1-1 0 0 0,0 0 0 0 0,1-1 0 0 0,-1 1 0 0 0,0 0 0 0 0,1-1 0 0 0,-1 1 0 0 0,1-1 0 0 0,-2 1 0 0 0,0 0 0 0 0,0-1 0 0 0,-3 1 0 0 0,0 1 0 0 0,0 0 0 0 0,-1 0 0 0 0,-1 0 0 0 0,2-1 0 0 0,-2 0 0 0 0,1-1 0 0 0,0 1 0 0 0,1-2 0 0 0,1 0 0 0 0,0-1 0 0 0,-1-1 0 0 0,0 0 0 0 0,0-1 0 0 0,0 1 0 0 0,1 1 0 0 0,0 1 0 0 0,1 0 0 0 0,0 1 0 0 0,0 0 0 0 0,-2 0 0 0 0,0 1 0 0 0,0 0 0 0 0,-1 0 0 0 0,0 1 0 0 0,-2 1 0 0 0,1-2 0 0 0,1 1 0 0 0,-1 0 0 0 0,-1 1 0 0 0,-1-1 0 0 0,-1 0 0 0 0,-1 0 0 0 0,-1-1 0 0 0,0 1 0 0 0,0 0 0 0 0,0 0 0 0 0,0 2 0 0 0,0-2 0 0 0,0 0 0 0 0,0 0 0 0 0,0 0 0 0 0,2-2 0 0 0,0 0 0 0 0,0 1 0 0 0,0 0 0 0 0,0-1 0 0 0,1 1 0 0 0,0-1 0 0 0,-2 2 0 0 0,1-1 0 0 0,-2 0 0 0 0,1 1 0 0 0,-1 0 0 0 0,0-2 0 0 0,2 0 0 0 0,1 0 0 0 0,2-1 0 0 0,1 0 0 0 0,0 0 0 0 0,-1-1 0 0 0,1 1 0 0 0,-2 1 0 0 0,2 0 0 0 0,-2 1 0 0 0,-1-1 0 0 0,-1 1 0 0 0,1 0 0 0 0,0 1 0 0 0,-1-1 0 0 0,1 0 0 0 0,0-1 0 0 0,1 2 0 0 0,0-1 0 0 0,-1 0 0 0 0,-1 1 0 0 0,1-1 0 0 0,0 0 0 0 0,-1 1 0 0 0,0 0 0 0 0,-1 0 0 0 0,0 0 0 0 0,-1 0 0 0 0,0 1 0 0 0,0 0 0 0 0,0 0 0 0 0,0-1 0 0 0,0-1 0 0 0,0 0 0 0 0,0 0 0 0 0,1-1 0 0 0,-1 0 0 0 0,0 1 0 0 0,0-1 0 0 0,0 0 0 0 0,0 2 0 0 0,1-1 0 0 0,-3-1 0 0 0,1 0 0 0 0,0 0 0 0 0,-1 0 0 0 0,1 0 0 0 0,-1 0 0 0 0,0 0 0 0 0,1 0 0 0 0,0-2 0 0 0,1 0 0 0 0,-1-1 0 0 0,2 0 0 0 0,-1 0 0 0 0,0 1 0 0 0,0 0 0 0 0,0 0 0 0 0,-1 0 0 0 0,0-1 0 0 0,0 1 0 0 0,-2-1 0 0 0,1 0 0 0 0,-1-1 0 0 0,0 1 0 0 0,0 0 0 0 0,1-1 0 0 0,-1 1 0 0 0,1-2 0 0 0,1 0 0 0 0,1-2 0 0 0,0 1 0 0 0,-1-2 0 0 0,-1-1 0 0 0,1 1 0 0 0,1-1 0 0 0,0 1 0 0 0,-2-1 0 0 0,1 2 0 0 0,0-1 0 0 0,0 0 0 0 0,0 2 0 0 0,1 0 0 0 0,-1 2 0 0 0,-1 1 0 0 0,0 2 0 0 0,-1-1 0 0 0,1 1 0 0 0,0 1 0 0 0,1-1 0 0 0,1-1 0 0 0,0 0 0 0 0,0 1 0 0 0,0-2 0 0 0,1 1 0 0 0,-1-1 0 0 0,0 1 0 0 0,1-1 0 0 0,-1 1 0 0 0,0-1 0 0 0,0-1 0 0 0,1 2 0 0 0,-1 1 0 0 0,0-1 0 0 0,0 0 0 0 0,0 0 0 0 0,0-1 0 0 0,0 0 0 0 0,2 0 0 0 0,0-1 0 0 0,0 1 0 0 0,1-1 0 0 0,0 1 0 0 0,2-1 0 0 0,-1 0 0 0 0,-1 1 0 0 0,1-1 0 0 0,-1 1 0 0 0,0-1 0 0 0,0 0 0 0 0,1 0 0 0 0,-2-2 0 0 0,0 1 0 0 0,1 0 0 0 0,0 2 0 0 0,-1-1 0 0 0,2-1 0 0 0,-1 1 0 0 0,-1 1 0 0 0,0 1 0 0 0,0 0 0 0 0,-2 0 0 0 0,1-1 0 0 0,1 0 0 0 0,0 0 0 0 0,1 0 0 0 0,2-1 0 0 0,0 1 0 0 0,0 0 0 0 0,0 2 0 0 0,-1 2 0 0 0,-1 2 0 0 0,0 0 0 0 0,3-2 0 0 0,4-2 0 0 0,3-4 0 0 0,1-2 0 0 0,1-3 0 0 0,2 0 0 0 0,1-1 0 0 0,-1 1 0 0 0,-3 0 0 0 0,1 1 0 0 0,-3 2 0 0 0,-2 0 0 0 0,-2 3 0 0 0,-2 2 0 0 0,-1 0 0 0 0,-1 1 0 0 0,-3 1 0 0 0,0 1 0 0 0,0 0 0 0 0,-1 0 0 0 0,0 0 0 0 0,-1 0 0 0 0,1-2 0 0 0,0 0 0 0 0,0-1 0 0 0,0 0 0 0 0,2 1 0 0 0,0 0 0 0 0,0 0 0 0 0,0 1 0 0 0,-1 0 0 0 0,0 1 0 0 0,-1-1 0 0 0,0 1 0 0 0,1-1 0 0 0,-1-1 0 0 0,0 1 0 0 0,0 0 0 0 0,0-2 0 0 0,0 1 0 0 0,0-1 0 0 0,0 1 0 0 0,0 0 0 0 0,1-1 0 0 0,-1 0 0 0 0,0 1 0 0 0,0 0 0 0 0,0 0 0 0 0,2 0 0 0 0,0 1 0 0 0,0 0 0 0 0,0-1 0 0 0,-1 0 0 0 0,0 1 0 0 0,1 0 0 0 0,0 1 0 0 0,0 0 0 0 0,-1 0 0 0 0,1 1 0 0 0,-2-1 0 0 0,1 1 0 0 0,-1 0 0 0 0,0 1 0 0 0,-1-1 0 0 0,-1 0 0 0 0,1 0 0 0 0,0-1 0 0 0,0 1 0 0 0,-1-1 0 0 0,1 0 0 0 0,-1-1 0 0 0,1 0 0 0 0,0 1 0 0 0,1-2 0 0 0,0-1 0 0 0,0 0 0 0 0,0-1 0 0 0,0 0 0 0 0,1 0 0 0 0,-1-1 0 0 0,0 1 0 0 0,0-2 0 0 0,2 0 0 0 0,0-1 0 0 0,1 1 0 0 0,0 1 0 0 0,0-2 0 0 0,0 0 0 0 0,-1 1 0 0 0,0-2 0 0 0,0 1 0 0 0,1-1 0 0 0,0-1 0 0 0,0 1 0 0 0,0-1 0 0 0,0 0 0 0 0,1 1 0 0 0,-1-2 0 0 0,0 2 0 0 0,-1 0 0 0 0,0 2 0 0 0,-1 0 0 0 0,-1 0 0 0 0,0 0 0 0 0,1-1 0 0 0,-1 2 0 0 0,0 1 0 0 0,0 1 0 0 0,0 1 0 0 0,-1 1 0 0 0,-1-1 0 0 0,1 0 0 0 0,0-1 0 0 0,-1-1 0 0 0,0 2 0 0 0,-1-1 0 0 0,0 0 0 0 0,1 0 0 0 0,0 0 0 0 0,1-1 0 0 0,1 0 0 0 0,-1 0 0 0 0,-1-1 0 0 0,1 2 0 0 0,0 1 0 0 0,-1-1 0 0 0,0 0 0 0 0,1-1 0 0 0,-1 1 0 0 0,2-3 0 0 0,1-1 0 0 0,1-1 0 0 0,2-2 0 0 0,1 0 0 0 0,2-1 0 0 0,0-1 0 0 0,2-1 0 0 0,0 1 0 0 0,-2 1 0 0 0,-1 1 0 0 0,-2 0 0 0 0,-1 1 0 0 0,-2 3 0 0 0,0 2 0 0 0,-2 0 0 0 0,-1 0 0 0 0,-1 1 0 0 0,-1-1 0 0 0,-2 1 0 0 0,0-1 0 0 0,0 0 0 0 0,-2 0 0 0 0,1-1 0 0 0,0 1 0 0 0,0 0 0 0 0,0-1 0 0 0,-1 1 0 0 0,1 0 0 0 0,0-2 0 0 0,0 0 0 0 0,0 0 0 0 0,0 0 0 0 0,2 1 0 0 0,-1 0 0 0 0,1 0 0 0 0,-1 1 0 0 0,0 0 0 0 0,-1-1 0 0 0,1 1 0 0 0,-1 0 0 0 0,0 0 0 0 0,0 0 0 0 0,0-1 0 0 0,0 1 0 0 0,0 0 0 0 0,0-2 0 0 0,0 0 0 0 0,0 0 0 0 0,0-1 0 0 0,0-1 0 0 0,0 1 0 0 0,0 0 0 0 0,0-1 0 0 0,0 0 0 0 0,0 0 0 0 0,0-1 0 0 0,0 1 0 0 0,0 1 0 0 0,0 0 0 0 0,0 2 0 0 0,-2 0 0 0 0,1 0 0 0 0,-1 1 0 0 0,1 0 0 0 0,0 0 0 0 0,-1 1 0 0 0,0 1 0 0 0,1-1 0 0 0,-1-1 0 0 0,1-2 0 0 0,0 1 0 0 0,-1-2 0 0 0,0 0 0 0 0,1-2 0 0 0,0 1 0 0 0,1 1 0 0 0,-1 0 0 0 0,1 2 0 0 0,0 0 0 0 0,0 0 0 0 0,1 1 0 0 0,-1 0 0 0 0,1 1 0 0 0,2 2 0 0 0,1 1 0 0 0,2 1 0 0 0,0 2 0 0 0,1 0 0 0 0,1 0 0 0 0,-1 1 0 0 0,-1 3 0 0 0,0 0 0 0 0,0 2 0 0 0,-1 1 0 0 0,0-1 0 0 0,-2-1 0 0 0,1 0 0 0 0,0 0 0 0 0,-1-2 0 0 0,1 1 0 0 0,-1 0 0 0 0,2-2 0 0 0,-1 1 0 0 0,0-1 0 0 0,2 0 0 0 0,-1 1 0 0 0,2-1 0 0 0,-1 2 0 0 0,1 0 0 0 0,1 1 0 0 0,-1 0 0 0 0,0 0 0 0 0,0 0 0 0 0,1 1 0 0 0,-1 1 0 0 0,0 1 0 0 0,1 1 0 0 0,-1 2 0 0 0,0-1 0 0 0,1 2 0 0 0,-1-1 0 0 0,1 0 0 0 0,-1-2 0 0 0,1 1 0 0 0,-1 0 0 0 0,0 0 0 0 0,1-2 0 0 0,-1 0 0 0 0,0 0 0 0 0,0-1 0 0 0,0 0 0 0 0,0 0 0 0 0,2 1 0 0 0,0-1 0 0 0,2-1 0 0 0,-1-1 0 0 0,2 0 0 0 0,-1-2 0 0 0,0 0 0 0 0,-2 0 0 0 0,1-1 0 0 0,0 0 0 0 0,-1 0 0 0 0,0 0 0 0 0,-1-1 0 0 0,0 0 0 0 0,-1 0 0 0 0,0 0 0 0 0,2 1 0 0 0,0 0 0 0 0,-1 1 0 0 0,1-1 0 0 0,-1 1 0 0 0,0 0 0 0 0,-1-1 0 0 0,1 0 0 0 0,-1-1 0 0 0,0-1 0 0 0,0 0 0 0 0,0 0 0 0 0,0 0 0 0 0,0 0 0 0 0,2 0 0 0 0,1 0 0 0 0,1 0 0 0 0,3 0 0 0 0,0-1 0 0 0,1-2 0 0 0,-1-2 0 0 0,0 0 0 0 0,0 0 0 0 0,-2 0 0 0 0,-1 0 0 0 0,-1 1 0 0 0,-2 1 0 0 0,0 1 0 0 0,-1 1 0 0 0,0 0 0 0 0,0 1 0 0 0,0 0 0 0 0,0 1 0 0 0,0-1 0 0 0,0 0 0 0 0,0 0 0 0 0,0 0 0 0 0,0 0 0 0 0,0 0 0 0 0,0 0 0 0 0,0 0 0 0 0,1 0 0 0 0,0 0 0 0 0,1 0 0 0 0,2 0 0 0 0,1 0 0 0 0,1 0 0 0 0,2 0 0 0 0,0 0 0 0 0,1 0 0 0 0,-1 0 0 0 0,-1 0 0 0 0,-1 0 0 0 0,-2-1 0 0 0,-2-1 0 0 0,0 1 0 0 0,-1 0 0 0 0,-1 0 0 0 0,0 0 0 0 0,-1 1 0 0 0,1 0 0 0 0,0 0 0 0 0,0 0 0 0 0,0 0 0 0 0,0 0 0 0 0,0 0 0 0 0,1 0 0 0 0,-1 0 0 0 0,0 0 0 0 0,0 0 0 0 0,0 0 0 0 0,0 0 0 0 0,2 0 0 0 0,2 0 0 0 0,1 0 0 0 0,2 0 0 0 0,0 0 0 0 0,-1 0 0 0 0,1 0 0 0 0,1 0 0 0 0,0 0 0 0 0,-1 0 0 0 0,0 0 0 0 0,0 0 0 0 0,-1 0 0 0 0,0 0 0 0 0,0 0 0 0 0,0 0 0 0 0,-2 0 0 0 0,-1 0 0 0 0,-2 0 0 0 0,0 0 0 0 0,0 0 0 0 0,-1 0 0 0 0,1 0 0 0 0,1 0 0 0 0,0 0 0 0 0,-1 0 0 0 0,2 0 0 0 0,0 0 0 0 0,-1 0 0 0 0,0 0 0 0 0,-1 0 0 0 0,1 0 0 0 0,0 0 0 0 0,2 0 0 0 0,1 0 0 0 0,2 0 0 0 0,0 0 0 0 0,3 0 0 0 0,1 0 0 0 0,0 0 0 0 0,0 0 0 0 0,0 0 0 0 0,-2 0 0 0 0,1 0 0 0 0,-1 0 0 0 0,0 0 0 0 0,-2 0 0 0 0,0 0 0 0 0,0 0 0 0 0,0-1 0 0 0,0-1 0 0 0,2 0 0 0 0,-1 1 0 0 0,1 0 0 0 0,-1 0 0 0 0,1 1 0 0 0,0 0 0 0 0,0-2 0 0 0,-1 1 0 0 0,-2-1 0 0 0,1 1 0 0 0,-1 0 0 0 0,-1 0 0 0 0,-1 1 0 0 0,0 0 0 0 0,-2 0 0 0 0,0 0 0 0 0,-1 0 0 0 0,0 0 0 0 0,-1 0 0 0 0,0 0 0 0 0,-1-1 0 0 0,-1-1 0 0 0,0 1 0 0 0,1-1 0 0 0,0 0 0 0 0,1 0 0 0 0,0 0 0 0 0,0 1 0 0 0,0 0 0 0 0,0 0 0 0 0,0 0 0 0 0,1-1 0 0 0,-1 1 0 0 0,0-1 0 0 0,0 2 0 0 0,0-2 0 0 0,0 0 0 0 0,1 0 0 0 0,-1 1 0 0 0,1 0 0 0 0,2 1 0 0 0,-1 0 0 0 0,1 0 0 0 0,0-2 0 0 0,0 1 0 0 0,0-1 0 0 0,0 1 0 0 0,1 0 0 0 0,0 1 0 0 0,1 0 0 0 0,-1-1 0 0 0,0 1 0 0 0,-1 0 0 0 0,1-1 0 0 0,-2 0 0 0 0,0-1 0 0 0,-1 1 0 0 0,0 0 0 0 0,-1 1 0 0 0,1-1 0 0 0,-1 1 0 0 0,0 0 0 0 0,0 0 0 0 0,0 0 0 0 0,0 0 0 0 0,0 0 0 0 0,0 0 0 0 0,0 0 0 0 0,0 0 0 0 0,0 0 0 0 0,1 0 0 0 0,-1 0 0 0 0,0 0 0 0 0,0 0 0 0 0,0 0 0 0 0,0 0 0 0 0,0 0 0 0 0,1 0 0 0 0,-1 0 0 0 0,0-2 0 0 0,0-2 0 0 0,2 1 0 0 0,0 0 0 0 0,0 1 0 0 0,0 1 0 0 0,-1-1 0 0 0,2 0 0 0 0,-1 0 0 0 0,0 1 0 0 0,0-1 0 0 0,-1 0 0 0 0,0 0 0 0 0,-1 1 0 0 0,1 0 0 0 0,-1 1 0 0 0,0 0 0 0 0,0 0 0 0 0,0 0 0 0 0,0 0 0 0 0,0 0 0 0 0,0 0 0 0 0,0 0 0 0 0,0 0 0 0 0,1 0 0 0 0,-1 0 0 0 0,0 0 0 0 0,0 0 0 0 0,-1 1 0 0 0,-1 2 0 0 0,0 1 0 0 0,-1 2 0 0 0,0 1 0 0 0,0 1 0 0 0,-1 1 0 0 0,1 2 0 0 0,1 0 0 0 0,-1-1 0 0 0,0 0 0 0 0,0-1 0 0 0,-1-1 0 0 0,1-1 0 0 0,-2 0 0 0 0,0 1 0 0 0,0-1 0 0 0,0-1 0 0 0,0 2 0 0 0,-1-1 0 0 0,1 0 0 0 0,-2 0 0 0 0,1 0 0 0 0,-1 0 0 0 0,0 0 0 0 0,0 0 0 0 0,-1 0 0 0 0,-2 2 0 0 0,-4 0 0 0 0,-1 1 0 0 0,0-2 0 0 0,-1 1 0 0 0,2-1 0 0 0,0-1 0 0 0,1 1 0 0 0,-1-1 0 0 0,1 0 0 0 0,-1 0 0 0 0,0 0 0 0 0,0 1 0 0 0,-1 1 0 0 0,0 2 0 0 0,-2 0 0 0 0,0 0 0 0 0,-3 0 0 0 0,1 0 0 0 0,-1-1 0 0 0,1-1 0 0 0,1-1 0 0 0,0 0 0 0 0,0-1 0 0 0,1 0 0 0 0,1-1 0 0 0,0 0 0 0 0,-1-2 0 0 0,-1 1 0 0 0,0-1 0 0 0,1-2 0 0 0,0 0 0 0 0,-1-1 0 0 0,1 1 0 0 0,1-1 0 0 0,1 1 0 0 0,-1-1 0 0 0,-1-1 0 0 0,1 1 0 0 0,1-1 0 0 0,-1 0 0 0 0,2 0 0 0 0,-1 0 0 0 0,1 0 0 0 0,1-1 0 0 0,1-2 0 0 0,3-2 0 0 0,0-1 0 0 0,2 0 0 0 0,0-1 0 0 0,0-1 0 0 0,0 1 0 0 0,0-1 0 0 0,1 1 0 0 0,-1-1 0 0 0,0 1 0 0 0,0-1 0 0 0,0 1 0 0 0,0 0 0 0 0,0 0 0 0 0,0-1 0 0 0,0 1 0 0 0,0 0 0 0 0,0 0 0 0 0,0-1 0 0 0,0 1 0 0 0,0 0 0 0 0,1 0 0 0 0,1-2 0 0 0,-1 0 0 0 0,2-2 0 0 0,-1-1 0 0 0,1 1 0 0 0,-1 0 0 0 0,1 1 0 0 0,0 1 0 0 0,0 0 0 0 0,1 2 0 0 0,-1-1 0 0 0,0 1 0 0 0,0 1 0 0 0,0 1 0 0 0,0-1 0 0 0,0 1 0 0 0,1-2 0 0 0,-1 1 0 0 0,1 0 0 0 0,0 2 0 0 0,2 1 0 0 0,0 0 0 0 0,1 1 0 0 0,0 0 0 0 0,0 1 0 0 0,0 0 0 0 0,0 0 0 0 0,1-1 0 0 0,-1 0 0 0 0,0 1 0 0 0,-1-1 0 0 0,-2-1 0 0 0,-1-3 0 0 0,-1-2 0 0 0,-2 0 0 0 0,1-1 0 0 0,-2 1 0 0 0,1-1 0 0 0,0 2 0 0 0,-1-1 0 0 0,1 2 0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32"/>
    </inkml:context>
    <inkml:brush xml:id="br0">
      <inkml:brushProperty name="width" value="0.05" units="cm"/>
      <inkml:brushProperty name="height" value="0.05" units="cm"/>
      <inkml:brushProperty name="color" value="#5B2D90"/>
    </inkml:brush>
  </inkml:definitions>
  <inkml:trace contextRef="#ctx0" brushRef="#br0">17719 10947 16383 0 0,'1'0'0'0'0,"3"0"0"0"0,6 2 0 0 0,2 1 0 0 0,3 2 0 0 0,0 1 0 0 0,1 1 0 0 0,0 1 0 0 0,0 1 0 0 0,0 3 0 0 0,-2-1 0 0 0,-2 2 0 0 0,0 0 0 0 0,1 2 0 0 0,1 0 0 0 0,0 0 0 0 0,-1 1 0 0 0,1-1 0 0 0,-1-1 0 0 0,0 0 0 0 0,1-1 0 0 0,-1 0 0 0 0,0 0 0 0 0,0-1 0 0 0,1 0 0 0 0,0-2 0 0 0,-1 0 0 0 0,-1-2 0 0 0,1 2 0 0 0,-2-1 0 0 0,-1 0 0 0 0,1 1 0 0 0,-1 0 0 0 0,0 1 0 0 0,-1 0 0 0 0,-1 1 0 0 0,0 0 0 0 0,2 2 0 0 0,-1-1 0 0 0,0 1 0 0 0,0-1 0 0 0,0 2 0 0 0,-1 0 0 0 0,0 0 0 0 0,0-1 0 0 0,0 0 0 0 0,-2-1 0 0 0,0-1 0 0 0,0 0 0 0 0,-1-2 0 0 0,0-1 0 0 0,0-1 0 0 0,1 2 0 0 0,-1-1 0 0 0,0 0 0 0 0,0-1 0 0 0,1 1 0 0 0,1 1 0 0 0,0 1 0 0 0,0-1 0 0 0,2 2 0 0 0,1 1 0 0 0,1-1 0 0 0,1 1 0 0 0,0-1 0 0 0,1 0 0 0 0,1 0 0 0 0,-1-1 0 0 0,0-1 0 0 0,-1 0 0 0 0,-1 0 0 0 0,-2-1 0 0 0,0 0 0 0 0,0-1 0 0 0,1 0 0 0 0,-1-1 0 0 0,-1 0 0 0 0,0 1 0 0 0,1-1 0 0 0,0 0 0 0 0,2 0 0 0 0,1 2 0 0 0,1 2 0 0 0,0 2 0 0 0,1 1 0 0 0,0 1 0 0 0,-1 0 0 0 0,-1 2 0 0 0,0-1 0 0 0,0 0 0 0 0,-2 0 0 0 0,-1-1 0 0 0,0-3 0 0 0,-3-1 0 0 0,0-2 0 0 0,-1-1 0 0 0,-3-1 0 0 0,1-1 0 0 0,1-2 0 0 0,-1-1 0 0 0,0 1 0 0 0,-1 1 0 0 0,-1 1 0 0 0,0 0 0 0 0,-1 0 0 0 0,0 1 0 0 0,0 1 0 0 0,0-1 0 0 0,-1 0 0 0 0,4-1 0 0 0,7-1 0 0 0,8-1 0 0 0,9 5 0 0 0,3 4 0 0 0,4 4 0 0 0,1 5 0 0 0,0 3 0 0 0,-3 0 0 0 0,-1 1 0 0 0,-2-1 0 0 0,-2-2 0 0 0,-3-2 0 0 0,-1-2 0 0 0,-3-3 0 0 0,-2-1 0 0 0,-3-3 0 0 0,-2-1 0 0 0,-1-2 0 0 0,-2 0 0 0 0,0 0 0 0 0,0 0 0 0 0,0 0 0 0 0,-1 1 0 0 0,1 0 0 0 0,1 1 0 0 0,-2 0 0 0 0,2 1 0 0 0,-1-1 0 0 0,1 1 0 0 0,2-1 0 0 0,-1 0 0 0 0,0-1 0 0 0,0-2 0 0 0,-1 0 0 0 0,-1 0 0 0 0,0-1 0 0 0,0 1 0 0 0,-1-1 0 0 0,-1 0 0 0 0,2 0 0 0 0,-1 0 0 0 0,2 1 0 0 0,0-1 0 0 0,0 1 0 0 0,0-1 0 0 0,1 1 0 0 0,-1-2 0 0 0,1 0 0 0 0,-1 0 0 0 0,1 0 0 0 0,1 1 0 0 0,1 0 0 0 0,0 1 0 0 0,2-1 0 0 0,-1 1 0 0 0,1 0 0 0 0,-1 0 0 0 0,-1 0 0 0 0,-2 0 0 0 0,1-1 0 0 0,-2 1 0 0 0,-1-1 0 0 0,0 1 0 0 0,-2-1 0 0 0,-1 0 0 0 0,1 0 0 0 0,-1 0 0 0 0,-2 0 0 0 0,1 1 0 0 0,-2-1 0 0 0,0-1 0 0 0,1-1 0 0 0,1 2 0 0 0,4 1 0 0 0,0 1 0 0 0,2-1 0 0 0,1 0 0 0 0,0 0 0 0 0,0 0 0 0 0,-1 0 0 0 0,1 0 0 0 0,0 0 0 0 0,-1-1 0 0 0,1 1 0 0 0,0-1 0 0 0,1 2 0 0 0,1 1 0 0 0,0 0 0 0 0,3-1 0 0 0,0 1 0 0 0,0 1 0 0 0,0-1 0 0 0,-1 1 0 0 0,-2-1 0 0 0,-1 0 0 0 0,0 1 0 0 0,1 1 0 0 0,-2 0 0 0 0,-1 0 0 0 0,-1 0 0 0 0,0-1 0 0 0,-1-1 0 0 0,-1-2 0 0 0,-1 0 0 0 0,0 0 0 0 0,-1-1 0 0 0,0 0 0 0 0,0-2 0 0 0,-1 1 0 0 0,-1-2 0 0 0,-1 0 0 0 0,1-1 0 0 0,-2 1 0 0 0,1 1 0 0 0,0-1 0 0 0,1 0 0 0 0,1 1 0 0 0,1 1 0 0 0,0 0 0 0 0,0 1 0 0 0,0 0 0 0 0,1 0 0 0 0,-1 0 0 0 0,0 0 0 0 0,0 1 0 0 0,1-1 0 0 0,0 0 0 0 0,1 1 0 0 0,0-1 0 0 0,0 0 0 0 0,-1 1 0 0 0,2-1 0 0 0,-1 0 0 0 0,0 1 0 0 0,0-1 0 0 0,0 0 0 0 0,1 1 0 0 0,1-2 0 0 0,0-1 0 0 0,-1 1 0 0 0,0 0 0 0 0,1-1 0 0 0,0 1 0 0 0,0-1 0 0 0,0 1 0 0 0,1 1 0 0 0,-1-1 0 0 0,1-1 0 0 0,-2 1 0 0 0,-1-1 0 0 0,0-1 0 0 0,-2 0 0 0 0,1 0 0 0 0,-1 1 0 0 0,0-1 0 0 0,0 1 0 0 0,0-1 0 0 0,0 0 0 0 0,0-1 0 0 0,-1 1 0 0 0,-1 0 0 0 0,1 1 0 0 0,0-1 0 0 0,0 1 0 0 0,1 0 0 0 0,0-1 0 0 0,-2 2 0 0 0,1-2 0 0 0,0 1 0 0 0,0 0 0 0 0,0 1 0 0 0,1 0 0 0 0,-1 1 0 0 0,1 0 0 0 0,1 0 0 0 0,-1 0 0 0 0,-1 0 0 0 0,-1-1 0 0 0,0 0 0 0 0,-1-2 0 0 0,1 0 0 0 0,0-3 0 0 0,6 0 0 0 0,6 0 0 0 0,6-1 0 0 0,6 3 0 0 0,4 4 0 0 0,1 3 0 0 0,-1 2 0 0 0,-2 2 0 0 0,-1 2 0 0 0,-2-1 0 0 0,-1 0 0 0 0,-2 0 0 0 0,-3-3 0 0 0,-1-1 0 0 0,-1-1 0 0 0,-1-1 0 0 0,-2-1 0 0 0,-2 0 0 0 0,-1-1 0 0 0,-1 1 0 0 0,-2-1 0 0 0,-2 1 0 0 0,-1 2 0 0 0,0-2 0 0 0,0 1 0 0 0,1 0 0 0 0,0-1 0 0 0,-1-1 0 0 0,0 1 0 0 0,0-1 0 0 0,-1 0 0 0 0,1 0 0 0 0,-3 0 0 0 0,1-1 0 0 0,-2-1 0 0 0,1 1 0 0 0,-1-1 0 0 0,0-1 0 0 0,1 1 0 0 0,0 1 0 0 0,-1 0 0 0 0,1 1 0 0 0,0 0 0 0 0,0 0 0 0 0,2 0 0 0 0,-1 0 0 0 0,1 0 0 0 0,1 1 0 0 0,-2-1 0 0 0,-1 0 0 0 0,1 0 0 0 0,0 0 0 0 0,0 1 0 0 0,1-1 0 0 0,0 0 0 0 0,-1 0 0 0 0,-1 0 0 0 0,1 0 0 0 0,0 0 0 0 0,0 1 0 0 0,1-1 0 0 0,0 0 0 0 0,0 0 0 0 0,0 0 0 0 0,0 0 0 0 0,0-1 0 0 0,0 0 0 0 0,1-1 0 0 0,-1 1 0 0 0,0 1 0 0 0,0-2 0 0 0,0 0 0 0 0,0-1 0 0 0,1 1 0 0 0,-1 0 0 0 0,0-1 0 0 0,0 0 0 0 0,0 1 0 0 0,0 0 0 0 0,2-1 0 0 0,0 2 0 0 0,0-2 0 0 0,0 1 0 0 0,-1 0 0 0 0,0 0 0 0 0,-1 0 0 0 0,1-1 0 0 0,0-2 0 0 0,1 2 0 0 0,0-2 0 0 0,0 1 0 0 0,-1 0 0 0 0,0 1 0 0 0,-1-1 0 0 0,0 1 0 0 0,2-1 0 0 0,0 1 0 0 0,0-1 0 0 0,0 0 0 0 0,-1 0 0 0 0,0 0 0 0 0,-1 0 0 0 0,0 0 0 0 0,0 1 0 0 0,1-1 0 0 0,-1-1 0 0 0,0 1 0 0 0,0 0 0 0 0,0-1 0 0 0,0 0 0 0 0,0 0 0 0 0,0 0 0 0 0,0-1 0 0 0,1 2 0 0 0,-1-1 0 0 0,0 0 0 0 0,0 1 0 0 0,0-1 0 0 0,2 2 0 0 0,0-1 0 0 0,1 1 0 0 0,1-1 0 0 0,1 2 0 0 0,-1-2 0 0 0,1 2 0 0 0,-1-1 0 0 0,1 0 0 0 0,-1 0 0 0 0,1 0 0 0 0,0-1 0 0 0,-2 0 0 0 0,1 1 0 0 0,-1-1 0 0 0,0-1 0 0 0,-2 1 0 0 0,1-1 0 0 0,-2 0 0 0 0,0-1 0 0 0,1 0 0 0 0,-1 1 0 0 0,0 0 0 0 0,0-1 0 0 0,0 0 0 0 0,0 0 0 0 0,0 1 0 0 0,0 0 0 0 0,0 0 0 0 0,0 1 0 0 0,0 0 0 0 0,1-2 0 0 0,-2 2 0 0 0,-1-1 0 0 0,1 0 0 0 0,0-1 0 0 0,-1 1 0 0 0,0 0 0 0 0,0 0 0 0 0,-1 0 0 0 0,1 1 0 0 0,-1 0 0 0 0,0 0 0 0 0,0 1 0 0 0,-2 0 0 0 0,0 0 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33"/>
    </inkml:context>
    <inkml:brush xml:id="br0">
      <inkml:brushProperty name="width" value="0.05" units="cm"/>
      <inkml:brushProperty name="height" value="0.05" units="cm"/>
      <inkml:brushProperty name="color" value="#5B2D90"/>
    </inkml:brush>
  </inkml:definitions>
  <inkml:trace contextRef="#ctx0" brushRef="#br0">17784 10732 16383 0 0,'0'-1'0'0'0,"3"-1"0"0"0,0-2 0 0 0,3-2 0 0 0,3-3 0 0 0,1-1 0 0 0,1 0 0 0 0,-1-1 0 0 0,0 0 0 0 0,-1 1 0 0 0,0 1 0 0 0,-2 2 0 0 0,0 1 0 0 0,0-1 0 0 0,0-1 0 0 0,0 0 0 0 0,0-1 0 0 0,2-1 0 0 0,0 0 0 0 0,1-1 0 0 0,3-2 0 0 0,-1 0 0 0 0,1-1 0 0 0,0 2 0 0 0,0-1 0 0 0,1 2 0 0 0,0-1 0 0 0,-2 0 0 0 0,1 2 0 0 0,-1 0 0 0 0,1 2 0 0 0,-2-1 0 0 0,-1 3 0 0 0,0 0 0 0 0,-2 2 0 0 0,-2 0 0 0 0,0 0 0 0 0,-1 1 0 0 0,1-2 0 0 0,0 0 0 0 0,1-1 0 0 0,-1-1 0 0 0,1 0 0 0 0,0 0 0 0 0,1 0 0 0 0,-1-1 0 0 0,0 1 0 0 0,0-2 0 0 0,2 1 0 0 0,0 0 0 0 0,1 1 0 0 0,-2 1 0 0 0,-1 1 0 0 0,0 1 0 0 0,-3-1 0 0 0,1 1 0 0 0,0-2 0 0 0,0-1 0 0 0,1-2 0 0 0,1 0 0 0 0,1-1 0 0 0,1 0 0 0 0,2-1 0 0 0,1-2 0 0 0,2 0 0 0 0,-1 2 0 0 0,0 0 0 0 0,1 0 0 0 0,1 1 0 0 0,-2 0 0 0 0,1 1 0 0 0,-2 0 0 0 0,-1 3 0 0 0,-1 0 0 0 0,-2 0 0 0 0,0 0 0 0 0,-1 1 0 0 0,0 0 0 0 0,0 0 0 0 0,0-1 0 0 0,0 0 0 0 0,0-1 0 0 0,0 1 0 0 0,0 1 0 0 0,0 0 0 0 0,0 2 0 0 0,-1 0 0 0 0,0 0 0 0 0,-2 0 0 0 0,0-3 0 0 0,1-3 0 0 0,1 0 0 0 0,1-3 0 0 0,-1 0 0 0 0,2 2 0 0 0,-1 0 0 0 0,0 2 0 0 0,1 2 0 0 0,-2 2 0 0 0,-2-1 0 0 0,-1 0 0 0 0,-1 0 0 0 0,-2-1 0 0 0,0-3 0 0 0,0 0 0 0 0,1-1 0 0 0,2-2 0 0 0,0-1 0 0 0,1 0 0 0 0,0 0 0 0 0,1-2 0 0 0,-1 0 0 0 0,0 1 0 0 0,0 0 0 0 0,0 0 0 0 0,0 1 0 0 0,0 0 0 0 0,0-1 0 0 0,0 2 0 0 0,-1-1 0 0 0,1-1 0 0 0,1 2 0 0 0,1-1 0 0 0,-1 1 0 0 0,0 0 0 0 0,0 0 0 0 0,0 2 0 0 0,-2-1 0 0 0,1 0 0 0 0,0 2 0 0 0,0 0 0 0 0,-1-1 0 0 0,1 1 0 0 0,0-2 0 0 0,1 0 0 0 0,-1 0 0 0 0,0-1 0 0 0,1 3 0 0 0,-1 1 0 0 0,-2 1 0 0 0,1 2 0 0 0,1 0 0 0 0,1-2 0 0 0,1 0 0 0 0,4 0 0 0 0,3 2 0 0 0,1 1 0 0 0,0 4 0 0 0,-4-4 0 0 0,-3-5 0 0 0,-3-6 0 0 0,0-4 0 0 0,0-4 0 0 0,1-2 0 0 0,1-2 0 0 0,1 2 0 0 0,1 0 0 0 0,0 0 0 0 0,1 2 0 0 0,-1 0 0 0 0,1 1 0 0 0,-1 2 0 0 0,1 0 0 0 0,-1-2 0 0 0,0 1 0 0 0,1 0 0 0 0,-1-2 0 0 0,1-1 0 0 0,-1 1 0 0 0,2 0 0 0 0,0 1 0 0 0,1 1 0 0 0,-2 3 0 0 0,0 0 0 0 0,-1 1 0 0 0,-2 3 0 0 0,-1 0 0 0 0,-1 0 0 0 0,0 2 0 0 0,0-1 0 0 0,-1 0 0 0 0,1 0 0 0 0,1 1 0 0 0,0-2 0 0 0,2 0 0 0 0,-1 1 0 0 0,0-1 0 0 0,-1 1 0 0 0,-1 0 0 0 0,0 1 0 0 0,0 1 0 0 0,0 0 0 0 0,0-1 0 0 0,-1 1 0 0 0,2 0 0 0 0,-2 0 0 0 0,1-1 0 0 0,1-1 0 0 0,0 1 0 0 0,0 1 0 0 0,-1-1 0 0 0,0 1 0 0 0,0 0 0 0 0,0 0 0 0 0,-1 1 0 0 0,1-1 0 0 0,1 0 0 0 0,-1 0 0 0 0,1-1 0 0 0,-1 0 0 0 0,0-1 0 0 0,2 0 0 0 0,-2-3 0 0 0,1-2 0 0 0,1 1 0 0 0,-1-1 0 0 0,0 1 0 0 0,1 2 0 0 0,-1 0 0 0 0,0 1 0 0 0,-1-1 0 0 0,-1 2 0 0 0,0 0 0 0 0,0 0 0 0 0,1 1 0 0 0,-1-1 0 0 0,1 1 0 0 0,-1-1 0 0 0,1 1 0 0 0,0 2 0 0 0,-1 0 0 0 0,1 2 0 0 0,-2 0 0 0 0,0 0 0 0 0,0 3 0 0 0,0-1 0 0 0,0 1 0 0 0,-1-1 0 0 0,0 0 0 0 0,-1-1 0 0 0,1-1 0 0 0,-1-1 0 0 0,1 0 0 0 0,0 0 0 0 0,1 0 0 0 0,-1 1 0 0 0,1 2 0 0 0,1 1 0 0 0,1 1 0 0 0,-1-2 0 0 0,-1-4 0 0 0,-1-3 0 0 0,1-2 0 0 0,3-4 0 0 0,2-2 0 0 0,2 0 0 0 0,0 0 0 0 0,0 0 0 0 0,0 2 0 0 0,-1 1 0 0 0,0 3 0 0 0,-1 1 0 0 0,-1 2 0 0 0,-2 1 0 0 0,0 1 0 0 0,-1 0 0 0 0,0 0 0 0 0,2 0 0 0 0,0-1 0 0 0,0-2 0 0 0,0-1 0 0 0,2-1 0 0 0,-2-1 0 0 0,1 0 0 0 0,0 1 0 0 0,-1 1 0 0 0,0 1 0 0 0,-1 2 0 0 0,-1 1 0 0 0,0 2 0 0 0,0 0 0 0 0,0 1 0 0 0,0 0 0 0 0,0 0 0 0 0,1 0 0 0 0,-2 0 0 0 0,0 0 0 0 0,0 0 0 0 0,0-1 0 0 0,0 1 0 0 0,-1 0 0 0 0,0 0 0 0 0,1-1 0 0 0,-1 1 0 0 0,1 0 0 0 0,0 0 0 0 0,1-1 0 0 0,-1 1 0 0 0,-1 0 0 0 0,1 0 0 0 0,0-1 0 0 0,0 1 0 0 0,1-2 0 0 0,-1 0 0 0 0,2-1 0 0 0,-1-1 0 0 0,1-1 0 0 0,0 1 0 0 0,-1-1 0 0 0,-1 0 0 0 0,0 2 0 0 0,1-1 0 0 0,-2 0 0 0 0,1 1 0 0 0,-2 1 0 0 0,1 0 0 0 0,0-1 0 0 0,1 1 0 0 0,-1-2 0 0 0,0 1 0 0 0,1-1 0 0 0,1 0 0 0 0,-1 0 0 0 0,0-1 0 0 0,1 0 0 0 0,-1 1 0 0 0,-1-1 0 0 0,2 1 0 0 0,-1 0 0 0 0,1 0 0 0 0,0 1 0 0 0,-1 0 0 0 0,1 1 0 0 0,0 1 0 0 0,-1 0 0 0 0,0 1 0 0 0,0-1 0 0 0,1 0 0 0 0,1-3 0 0 0,0-1 0 0 0,1-2 0 0 0,2-1 0 0 0,0-1 0 0 0,-1 0 0 0 0,0-2 0 0 0,1-1 0 0 0,-1 2 0 0 0,1 1 0 0 0,1 1 0 0 0,-1 0 0 0 0,1-1 0 0 0,0 1 0 0 0,0 1 0 0 0,-2 2 0 0 0,0 1 0 0 0,-1 2 0 0 0,-2 1 0 0 0,0 2 0 0 0,0 0 0 0 0,-1 2 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0"/>
    </inkml:context>
    <inkml:brush xml:id="br0">
      <inkml:brushProperty name="width" value="0.05" units="cm"/>
      <inkml:brushProperty name="height" value="0.05" units="cm"/>
      <inkml:brushProperty name="color" value="#5B2D90"/>
    </inkml:brush>
  </inkml:definitions>
  <inkml:trace contextRef="#ctx0" brushRef="#br0">320 10803 16383 0 0,'3'0'0'0'0,"5"0"0"0"0,4 0 0 0 0,1 0 0 0 0,1 0 0 0 0,1 0 0 0 0,1 0 0 0 0,0 0 0 0 0,0-1 0 0 0,0-1 0 0 0,0 0 0 0 0,0 1 0 0 0,0-1 0 0 0,0-1 0 0 0,1 1 0 0 0,1-1 0 0 0,0 0 0 0 0,0 1 0 0 0,-1-1 0 0 0,0 0 0 0 0,-1 1 0 0 0,0 0 0 0 0,0 0 0 0 0,-1 0 0 0 0,1 0 0 0 0,-2 0 0 0 0,0 1 0 0 0,-2 0 0 0 0,1-1 0 0 0,0 0 0 0 0,0 1 0 0 0,2-1 0 0 0,0 0 0 0 0,0 0 0 0 0,1 0 0 0 0,0 1 0 0 0,0 1 0 0 0,1-1 0 0 0,2 1 0 0 0,-1 0 0 0 0,1 1 0 0 0,1-1 0 0 0,-2 0 0 0 0,0 0 0 0 0,0 0 0 0 0,0 0 0 0 0,0 0 0 0 0,0 0 0 0 0,2 0 0 0 0,-1 0 0 0 0,1 0 0 0 0,2 0 0 0 0,0 0 0 0 0,-2 0 0 0 0,1 0 0 0 0,-1 0 0 0 0,1 0 0 0 0,0 0 0 0 0,-2 0 0 0 0,-1 0 0 0 0,1 0 0 0 0,-2 0 0 0 0,0 0 0 0 0,-2 0 0 0 0,1 0 0 0 0,-3 0 0 0 0,1 0 0 0 0,-1 0 0 0 0,2 0 0 0 0,-2 0 0 0 0,0 0 0 0 0,0 0 0 0 0,2-2 0 0 0,-2 1 0 0 0,0-1 0 0 0,1 1 0 0 0,0 0 0 0 0,1-1 0 0 0,2-1 0 0 0,1 2 0 0 0,1-2 0 0 0,1 0 0 0 0,2 0 0 0 0,0 2 0 0 0,2-2 0 0 0,-1 0 0 0 0,-2 1 0 0 0,1 1 0 0 0,-2 0 0 0 0,0 0 0 0 0,-2 1 0 0 0,-1-2 0 0 0,-1 1 0 0 0,2-1 0 0 0,0-1 0 0 0,-1 1 0 0 0,1-1 0 0 0,-3 0 0 0 0,-1 1 0 0 0,-1 0 0 0 0,0 0 0 0 0,-2 0 0 0 0,-1 0 0 0 0,1 0 0 0 0,-1 1 0 0 0,1 0 0 0 0,1 0 0 0 0,1 0 0 0 0,1-1 0 0 0,2 0 0 0 0,-1 1 0 0 0,1 0 0 0 0,0 1 0 0 0,0-1 0 0 0,0 1 0 0 0,0 0 0 0 0,0-1 0 0 0,0-1 0 0 0,0 1 0 0 0,0-2 0 0 0,1 0 0 0 0,0 0 0 0 0,-1-1 0 0 0,0 2 0 0 0,-1-2 0 0 0,1 1 0 0 0,-2 0 0 0 0,-2 0 0 0 0,-2 0 0 0 0,1 1 0 0 0,-1 1 0 0 0,-1 1 0 0 0,-1-1 0 0 0,0 1 0 0 0,0 1 0 0 0,-1-1 0 0 0,-1-1 0 0 0,-1-2 0 0 0,0-1 0 0 0,1-4 0 0 0,1-2 0 0 0,0-1 0 0 0,0 2 0 0 0,5 2 0 0 0,6 2 0 0 0,3 2 0 0 0,3 1 0 0 0,2 4 0 0 0,1 1 0 0 0,0 1 0 0 0,0 0 0 0 0,0-1 0 0 0,1-1 0 0 0,1 0 0 0 0,2-2 0 0 0,2 0 0 0 0,2 0 0 0 0,3 0 0 0 0,2 0 0 0 0,-1 0 0 0 0,-2 0 0 0 0,-1 0 0 0 0,-4 0 0 0 0,-3 0 0 0 0,-4-2 0 0 0,-2 0 0 0 0,-3 0 0 0 0,-2 1 0 0 0,-1 0 0 0 0,-1 0 0 0 0,-2-1 0 0 0,-1 1 0 0 0,-1-1 0 0 0,-2 1 0 0 0,-1 0 0 0 0,0 1 0 0 0,-2-2 0 0 0,0 0 0 0 0,0 1 0 0 0,0 0 0 0 0,0-1 0 0 0,0-1 0 0 0,1 2 0 0 0,1-1 0 0 0,0 1 0 0 0,1 0 0 0 0,1-1 0 0 0,-2 0 0 0 0,2 0 0 0 0,1 1 0 0 0,-1 1 0 0 0,1-2 0 0 0,2 0 0 0 0,0 1 0 0 0,1-2 0 0 0,0-1 0 0 0,1 0 0 0 0,0-1 0 0 0,0 0 0 0 0,0-2 0 0 0,0 0 0 0 0,0-1 0 0 0,-1 2 0 0 0,0-1 0 0 0,-1 1 0 0 0,0 1 0 0 0,-2 0 0 0 0,1 1 0 0 0,1-1 0 0 0,-2 2 0 0 0,1 0 0 0 0,-2 1 0 0 0,2 0 0 0 0,-1-1 0 0 0,1 0 0 0 0,-1 0 0 0 0,0 1 0 0 0,-1-1 0 0 0,-1 0 0 0 0,1 0 0 0 0,-1 0 0 0 0,0-1 0 0 0,1 1 0 0 0,1-1 0 0 0,-2-1 0 0 0,2 0 0 0 0,-2 1 0 0 0,0 0 0 0 0,-1-1 0 0 0,-1 2 0 0 0,0 0 0 0 0,-1 0 0 0 0,0 0 0 0 0,2 1 0 0 0,0 0 0 0 0,1-2 0 0 0,1 0 0 0 0,0 0 0 0 0,2-2 0 0 0,1 0 0 0 0,1 0 0 0 0,-2 1 0 0 0,1-1 0 0 0,-1-1 0 0 0,-2 2 0 0 0,0-1 0 0 0,0 1 0 0 0,-2 1 0 0 0,0 0 0 0 0,-1 1 0 0 0,-1 0 0 0 0,1 1 0 0 0,-1-1 0 0 0,0 0 0 0 0,0-1 0 0 0,0 1 0 0 0,0-1 0 0 0,0 1 0 0 0,0-1 0 0 0,0-1 0 0 0,0 1 0 0 0,0-1 0 0 0,1 0 0 0 0,-1 0 0 0 0,0 1 0 0 0,0-2 0 0 0,0 0 0 0 0,0 0 0 0 0,0-1 0 0 0,1 1 0 0 0,-1 1 0 0 0,0-1 0 0 0,0 1 0 0 0,0 0 0 0 0,0 0 0 0 0,0 1 0 0 0,1-1 0 0 0,-1 0 0 0 0,0-1 0 0 0,0 1 0 0 0,0 0 0 0 0,0-1 0 0 0,1 0 0 0 0,0-2 0 0 0,1 0 0 0 0,0-1 0 0 0,1 0 0 0 0,1-1 0 0 0,-1 0 0 0 0,0 0 0 0 0,1 1 0 0 0,-2 0 0 0 0,1-1 0 0 0,-2 1 0 0 0,1-1 0 0 0,1 0 0 0 0,-1 0 0 0 0,2 0 0 0 0,-1 0 0 0 0,-1 2 0 0 0,0-2 0 0 0,0 1 0 0 0,-1 1 0 0 0,0-1 0 0 0,-1 1 0 0 0,0-1 0 0 0,0 1 0 0 0,2 0 0 0 0,0 0 0 0 0,0 1 0 0 0,1-2 0 0 0,0 0 0 0 0,-1 0 0 0 0,0 1 0 0 0,-1 0 0 0 0,0 0 0 0 0,-1 1 0 0 0,0-1 0 0 0,0 1 0 0 0,0 0 0 0 0,0 1 0 0 0,0 0 0 0 0,0 1 0 0 0,-1-1 0 0 0,0-1 0 0 0,-1 2 0 0 0,1 0 0 0 0,-1-1 0 0 0,0 0 0 0 0,1 0 0 0 0,0-1 0 0 0,0 0 0 0 0,0 0 0 0 0,1-1 0 0 0,0 1 0 0 0,2-1 0 0 0,0 1 0 0 0,0 1 0 0 0,0 0 0 0 0,-1 0 0 0 0,0 1 0 0 0,0 1 0 0 0,-1-2 0 0 0,0-1 0 0 0,1-1 0 0 0,-1 0 0 0 0,0-2 0 0 0,1-1 0 0 0,-1 1 0 0 0,0 0 0 0 0,1 0 0 0 0,-1 2 0 0 0,0 2 0 0 0,-1 0 0 0 0,0 1 0 0 0,0 0 0 0 0,0 0 0 0 0,0-2 0 0 0,1-1 0 0 0,0 1 0 0 0,0 0 0 0 0,0 2 0 0 0,2 0 0 0 0,3-4 0 0 0,5-4 0 0 0,4-5 0 0 0,2-2 0 0 0,-1-2 0 0 0,-1 0 0 0 0,-2 2 0 0 0,-2 2 0 0 0,-3 3 0 0 0,-3 2 0 0 0,-2 3 0 0 0,-1 2 0 0 0,-1 1 0 0 0,0 2 0 0 0,-1-2 0 0 0,1 0 0 0 0,0-1 0 0 0,1 0 0 0 0,2-1 0 0 0,0-1 0 0 0,1-1 0 0 0,0-1 0 0 0,0 2 0 0 0,-1 0 0 0 0,0 1 0 0 0,-1 1 0 0 0,0 0 0 0 0,-1 1 0 0 0,-1 1 0 0 0,0 1 0 0 0,0-1 0 0 0,0 1 0 0 0,0 1 0 0 0,0-1 0 0 0,0-1 0 0 0,0 0 0 0 0,0 0 0 0 0,-1 1 0 0 0,0-1 0 0 0,-1 0 0 0 0,1 0 0 0 0,-1-1 0 0 0,0 0 0 0 0,-1 0 0 0 0,1 1 0 0 0,-2 0 0 0 0,1 1 0 0 0,0 2 0 0 0,2 0 0 0 0,-1-1 0 0 0,-1-1 0 0 0,2 1 0 0 0,0-2 0 0 0,0-2 0 0 0,1 1 0 0 0,2-2 0 0 0,0 1 0 0 0,0 0 0 0 0,2 0 0 0 0,-1 1 0 0 0,0-1 0 0 0,-1 1 0 0 0,-1 0 0 0 0,0 2 0 0 0,-1 0 0 0 0,1 1 0 0 0,-1-1 0 0 0,0 1 0 0 0,1 0 0 0 0,1 0 0 0 0,0-1 0 0 0,0 2 0 0 0,0-1 0 0 0,1 0 0 0 0,-1 1 0 0 0,0 0 0 0 0,0 0 0 0 0,-2 1 0 0 0,1 0 0 0 0,-1-1 0 0 0,0 1 0 0 0,0 0 0 0 0,0-1 0 0 0,0 0 0 0 0,0 0 0 0 0,2-1 0 0 0,0 0 0 0 0,0 2 0 0 0,0-2 0 0 0,-1 2 0 0 0,0-1 0 0 0,-1 2 0 0 0,0-1 0 0 0,1 0 0 0 0,-1 0 0 0 0,0 1 0 0 0,0 0 0 0 0,0-1 0 0 0,0 1 0 0 0,0-1 0 0 0,0 1 0 0 0,0 0 0 0 0,0-1 0 0 0,1 0 0 0 0,-1 1 0 0 0,0 0 0 0 0,0-1 0 0 0,0-1 0 0 0,0 2 0 0 0,1-2 0 0 0,-1 1 0 0 0,0-2 0 0 0,1 1 0 0 0,2-1 0 0 0,-1 1 0 0 0,-1-1 0 0 0,0 1 0 0 0,2-1 0 0 0,-1 0 0 0 0,0 0 0 0 0,0 0 0 0 0,-1 0 0 0 0,0 1 0 0 0,-1 0 0 0 0,1 0 0 0 0,-1 1 0 0 0,0-1 0 0 0,0 1 0 0 0,0-1 0 0 0,0 1 0 0 0,0 0 0 0 0,-1-2 0 0 0,-2-1 0 0 0,2 1 0 0 0,3 0 0 0 0,6 1 0 0 0,3 0 0 0 0,5-1 0 0 0,3-4 0 0 0,3-1 0 0 0,2-1 0 0 0,1 0 0 0 0,-1-2 0 0 0,-2 0 0 0 0,-2 1 0 0 0,-2 0 0 0 0,-2 3 0 0 0,-4 1 0 0 0,-3 1 0 0 0,-2 2 0 0 0,-2 0 0 0 0,0 2 0 0 0,-3 0 0 0 0,0 1 0 0 0,0 0 0 0 0,0-1 0 0 0,2 1 0 0 0,-1-2 0 0 0,1 1 0 0 0,0 0 0 0 0,0-1 0 0 0,-2 0 0 0 0,0 1 0 0 0,-2 1 0 0 0,1 0 0 0 0,-1 0 0 0 0,0 0 0 0 0,0-1 0 0 0,0 1 0 0 0,0 0 0 0 0,0-1 0 0 0,0 0 0 0 0,0 0 0 0 0,0-1 0 0 0,0 1 0 0 0,1 0 0 0 0,-1 0 0 0 0,0 1 0 0 0,-1-1 0 0 0,-1 1 0 0 0,1-1 0 0 0,0 1 0 0 0,0 0 0 0 0,1 1 0 0 0,0-1 0 0 0,-2 0 0 0 0,1-1 0 0 0,0 1 0 0 0,0 0 0 0 0,-1-1 0 0 0,0 0 0 0 0,0 0 0 0 0,1-1 0 0 0,0 1 0 0 0,1 0 0 0 0,0-1 0 0 0,0 0 0 0 0,0 0 0 0 0,0 0 0 0 0,1 0 0 0 0,-1 0 0 0 0,0 1 0 0 0,0-1 0 0 0,0 2 0 0 0,1-1 0 0 0,-1-1 0 0 0,0-1 0 0 0,0 0 0 0 0,2 0 0 0 0,0 0 0 0 0,0 1 0 0 0,-1 0 0 0 0,1 0 0 0 0,-2 0 0 0 0,1 1 0 0 0,-1 1 0 0 0,0 0 0 0 0,-1-1 0 0 0,0 0 0 0 0,-1 1 0 0 0,1 0 0 0 0,0 0 0 0 0,1 0 0 0 0,0 1 0 0 0,0 0 0 0 0,0 0 0 0 0,0 0 0 0 0,-1-1 0 0 0,0 0 0 0 0,-1-1 0 0 0,1 1 0 0 0,1 0 0 0 0,-1 0 0 0 0,1 1 0 0 0,0 0 0 0 0,0 0 0 0 0,0 0 0 0 0,-1 0 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1"/>
    </inkml:context>
    <inkml:brush xml:id="br0">
      <inkml:brushProperty name="width" value="0.05" units="cm"/>
      <inkml:brushProperty name="height" value="0.05" units="cm"/>
      <inkml:brushProperty name="color" value="#5B2D90"/>
    </inkml:brush>
  </inkml:definitions>
  <inkml:trace contextRef="#ctx0" brushRef="#br0">400 4256 16383 0 0,'1'0'0'0'0,"3"0"0"0"0,4 0 0 0 0,3 0 0 0 0,2 0 0 0 0,2 0 0 0 0,3 0 0 0 0,0 0 0 0 0,3 0 0 0 0,-1 0 0 0 0,2 0 0 0 0,3 0 0 0 0,1 0 0 0 0,2 0 0 0 0,1 0 0 0 0,1 1 0 0 0,2 1 0 0 0,-1 2 0 0 0,2-1 0 0 0,-1 1 0 0 0,-2 2 0 0 0,-1-1 0 0 0,-3 1 0 0 0,-1 0 0 0 0,-2 0 0 0 0,-3-1 0 0 0,-2 0 0 0 0,-1-2 0 0 0,-1 1 0 0 0,1-1 0 0 0,1-1 0 0 0,0-1 0 0 0,-1 0 0 0 0,-1-1 0 0 0,1 1 0 0 0,-1-2 0 0 0,-2 1 0 0 0,0 0 0 0 0,0 0 0 0 0,-1 0 0 0 0,-2 0 0 0 0,-1 0 0 0 0,-1 0 0 0 0,-2 0 0 0 0,2 0 0 0 0,0 0 0 0 0,0 0 0 0 0,-1 0 0 0 0,0 0 0 0 0,1 0 0 0 0,1 1 0 0 0,-1 1 0 0 0,1-1 0 0 0,0 0 0 0 0,1 0 0 0 0,0 0 0 0 0,-1-1 0 0 0,-1 0 0 0 0,1 0 0 0 0,0 0 0 0 0,-1 1 0 0 0,1 1 0 0 0,1-1 0 0 0,0 1 0 0 0,1 0 0 0 0,1 0 0 0 0,2 0 0 0 0,2 0 0 0 0,1-1 0 0 0,0-1 0 0 0,0 0 0 0 0,-1 1 0 0 0,0-2 0 0 0,-1 1 0 0 0,0 0 0 0 0,0 0 0 0 0,0 0 0 0 0,2 2 0 0 0,0 0 0 0 0,-1-1 0 0 0,3 1 0 0 0,1-1 0 0 0,0 0 0 0 0,1-1 0 0 0,-1 0 0 0 0,1 0 0 0 0,-1 0 0 0 0,-1 0 0 0 0,0 0 0 0 0,-1 0 0 0 0,0 0 0 0 0,-1 0 0 0 0,-1 0 0 0 0,-2 0 0 0 0,-3 0 0 0 0,-1 0 0 0 0,-2 0 0 0 0,-2 0 0 0 0,1 0 0 0 0,-2-1 0 0 0,2-1 0 0 0,1-1 0 0 0,1-1 0 0 0,2-2 0 0 0,2-1 0 0 0,0 0 0 0 0,1-2 0 0 0,1 0 0 0 0,-1 1 0 0 0,-2 2 0 0 0,-3 0 0 0 0,1 1 0 0 0,-1 2 0 0 0,-1 2 0 0 0,0 0 0 0 0,-1 0 0 0 0,1 2 0 0 0,1-1 0 0 0,1-1 0 0 0,1-1 0 0 0,1 1 0 0 0,3 0 0 0 0,1 0 0 0 0,1 1 0 0 0,-1-1 0 0 0,0 1 0 0 0,0 0 0 0 0,0 0 0 0 0,-1 0 0 0 0,0 0 0 0 0,0 0 0 0 0,-2 0 0 0 0,-2 0 0 0 0,-1 0 0 0 0,-2 0 0 0 0,0 0 0 0 0,0-1 0 0 0,0 0 0 0 0,1-1 0 0 0,-1 1 0 0 0,2-1 0 0 0,0-1 0 0 0,1 1 0 0 0,-1-1 0 0 0,1 1 0 0 0,-1 0 0 0 0,-1-1 0 0 0,0-1 0 0 0,-2-1 0 0 0,0-1 0 0 0,-2 0 0 0 0,0 0 0 0 0,2 1 0 0 0,5 2 0 0 0,3 1 0 0 0,3 2 0 0 0,3-1 0 0 0,2 1 0 0 0,1 1 0 0 0,1-1 0 0 0,-1 2 0 0 0,-1 1 0 0 0,0 2 0 0 0,1 2 0 0 0,0 1 0 0 0,1 0 0 0 0,-3 1 0 0 0,1 0 0 0 0,-2-2 0 0 0,-2 0 0 0 0,-1-2 0 0 0,-2-1 0 0 0,0 0 0 0 0,-2-1 0 0 0,1-1 0 0 0,-1-1 0 0 0,1 1 0 0 0,-1 0 0 0 0,1 0 0 0 0,-2-1 0 0 0,0 1 0 0 0,0 1 0 0 0,0-2 0 0 0,0 1 0 0 0,-1 0 0 0 0,-1 0 0 0 0,0 0 0 0 0,1 1 0 0 0,1 0 0 0 0,0 0 0 0 0,1 1 0 0 0,-1-2 0 0 0,0 2 0 0 0,0-1 0 0 0,-1-1 0 0 0,0 1 0 0 0,1 0 0 0 0,-2-1 0 0 0,1 0 0 0 0,-1 0 0 0 0,0 0 0 0 0,-1 0 0 0 0,1-1 0 0 0,1 0 0 0 0,-1-1 0 0 0,0 0 0 0 0,0 0 0 0 0,0 0 0 0 0,1 1 0 0 0,1 1 0 0 0,0 0 0 0 0,2-1 0 0 0,-1 0 0 0 0,1 0 0 0 0,0-1 0 0 0,0 0 0 0 0,0 0 0 0 0,-2 0 0 0 0,0 0 0 0 0,-1 0 0 0 0,-1 0 0 0 0,0 0 0 0 0,-1 0 0 0 0,0 0 0 0 0,-1 0 0 0 0,0 0 0 0 0,-2 0 0 0 0,1 0 0 0 0,0 0 0 0 0,0 0 0 0 0,0 0 0 0 0,0 0 0 0 0,1 0 0 0 0,0 0 0 0 0,1 0 0 0 0,1 0 0 0 0,-1 0 0 0 0,1 0 0 0 0,-1 0 0 0 0,1 0 0 0 0,1 0 0 0 0,-1 0 0 0 0,1 0 0 0 0,0 0 0 0 0,1 0 0 0 0,-1 0 0 0 0,2 0 0 0 0,2 0 0 0 0,-1 0 0 0 0,1 0 0 0 0,-1 0 0 0 0,2 0 0 0 0,1 0 0 0 0,1 0 0 0 0,0-2 0 0 0,1 1 0 0 0,0-3 0 0 0,-2 1 0 0 0,0 0 0 0 0,-2 0 0 0 0,0 0 0 0 0,-3 1 0 0 0,-1-1 0 0 0,-3 0 0 0 0,-1 1 0 0 0,-1 0 0 0 0,-1 1 0 0 0,-2 0 0 0 0,-1-2 0 0 0,0-2 0 0 0,-1-2 0 0 0,0-1 0 0 0,1-3 0 0 0,1 1 0 0 0,1-1 0 0 0,1 0 0 0 0,0 1 0 0 0,0 2 0 0 0,6 1 0 0 0,5 3 0 0 0,5 0 0 0 0,4-2 0 0 0,3-2 0 0 0,4-3 0 0 0,0-1 0 0 0,0-1 0 0 0,-1-1 0 0 0,-1 2 0 0 0,-2-2 0 0 0,-2 2 0 0 0,-2 0 0 0 0,-2 2 0 0 0,-2 0 0 0 0,-1 1 0 0 0,0 0 0 0 0,-1 3 0 0 0,1-1 0 0 0,-2 1 0 0 0,-1 1 0 0 0,-3 0 0 0 0,0 1 0 0 0,-3 0 0 0 0,1 1 0 0 0,-2-1 0 0 0,0 0 0 0 0,0 1 0 0 0,0-1 0 0 0,0 1 0 0 0,1-1 0 0 0,-1 0 0 0 0,-1 0 0 0 0,1 0 0 0 0,-1 0 0 0 0,1 1 0 0 0,0-1 0 0 0,-1 1 0 0 0,1-2 0 0 0,1 1 0 0 0,-1-1 0 0 0,2 0 0 0 0,0-2 0 0 0,1 2 0 0 0,1-1 0 0 0,0 0 0 0 0,1-1 0 0 0,-2 2 0 0 0,0-1 0 0 0,0 1 0 0 0,-1 0 0 0 0,0 2 0 0 0,-1-1 0 0 0,0 0 0 0 0,1 0 0 0 0,0 1 0 0 0,2 0 0 0 0,0 0 0 0 0,-1 0 0 0 0,0-1 0 0 0,-2 1 0 0 0,-1 0 0 0 0,1 2 0 0 0,-2-1 0 0 0,0 2 0 0 0,-2 0 0 0 0,0 0 0 0 0,0 0 0 0 0,-1 0 0 0 0,0 0 0 0 0,0 0 0 0 0,-1-1 0 0 0,-1-1 0 0 0,-1 0 0 0 0,1-1 0 0 0,3 0 0 0 0,4 1 0 0 0,6 0 0 0 0,5-3 0 0 0,4 0 0 0 0,3-3 0 0 0,1 0 0 0 0,2-1 0 0 0,0 0 0 0 0,-2 1 0 0 0,1 1 0 0 0,-1-1 0 0 0,-1 2 0 0 0,-2 0 0 0 0,0 1 0 0 0,-2 0 0 0 0,-1 1 0 0 0,-2 1 0 0 0,-1 1 0 0 0,0 1 0 0 0,-2 0 0 0 0,1 0 0 0 0,0-1 0 0 0,0 0 0 0 0,-1 1 0 0 0,1-2 0 0 0,0 1 0 0 0,0 0 0 0 0,-1 0 0 0 0,1 1 0 0 0,2-1 0 0 0,-1 0 0 0 0,0 0 0 0 0,1 0 0 0 0,-1 0 0 0 0,1 0 0 0 0,-3 0 0 0 0,-2-1 0 0 0,-1 0 0 0 0,-3 1 0 0 0,-1-1 0 0 0,-1 0 0 0 0,0 1 0 0 0,-1-1 0 0 0,2-1 0 0 0,2 0 0 0 0,1-1 0 0 0,0 1 0 0 0,0-1 0 0 0,0 0 0 0 0,2 0 0 0 0,2-1 0 0 0,1 0 0 0 0,1 0 0 0 0,1 0 0 0 0,-1 0 0 0 0,1-1 0 0 0,0 2 0 0 0,1-1 0 0 0,-1 0 0 0 0,-1 1 0 0 0,-1-1 0 0 0,0 1 0 0 0,-2 1 0 0 0,-2 0 0 0 0,0 1 0 0 0,-2 1 0 0 0,-1-1 0 0 0,0 1 0 0 0,-1 0 0 0 0,-1 1 0 0 0,0-1 0 0 0,-2 0 0 0 0,-1 0 0 0 0,1-1 0 0 0,0 1 0 0 0,0-2 0 0 0,2 1 0 0 0,1-1 0 0 0,3-2 0 0 0,2 1 0 0 0,0 0 0 0 0,0-1 0 0 0,1 1 0 0 0,0-1 0 0 0,-1 1 0 0 0,0-2 0 0 0,0 1 0 0 0,-2 1 0 0 0,0-1 0 0 0,0-1 0 0 0,0 1 0 0 0,-2 1 0 0 0,0-1 0 0 0,0-1 0 0 0,0 2 0 0 0,-1-1 0 0 0,0 0 0 0 0,-1 1 0 0 0,1 0 0 0 0,-2 0 0 0 0,-1 0 0 0 0,1 0 0 0 0,-1-1 0 0 0,1 0 0 0 0,1 1 0 0 0,2-1 0 0 0,0 0 0 0 0,1 0 0 0 0,1-1 0 0 0,2-1 0 0 0,0-1 0 0 0,0-1 0 0 0,2 0 0 0 0,-1 0 0 0 0,0 2 0 0 0,-1 1 0 0 0,-1 0 0 0 0,2 0 0 0 0,-2 0 0 0 0,-1 1 0 0 0,1 0 0 0 0,1 0 0 0 0,-2 1 0 0 0,-1-1 0 0 0,0 2 0 0 0,-1 1 0 0 0,-1-1 0 0 0,0 1 0 0 0,0 1 0 0 0,-1-1 0 0 0,1 1 0 0 0,0 0 0 0 0,-1-1 0 0 0,2 0 0 0 0,-2 0 0 0 0,1-1 0 0 0,-1 2 0 0 0,0 0 0 0 0,0 0 0 0 0,-2-1 0 0 0,1 2 0 0 0,-1-2 0 0 0,-1 1 0 0 0,0 0 0 0 0,-1 0 0 0 0,0 0 0 0 0,1 0 0 0 0,0 0 0 0 0,1 1 0 0 0,1 0 0 0 0,-1 0 0 0 0,0-1 0 0 0,1 0 0 0 0,-2 1 0 0 0,0 0 0 0 0,0 1 0 0 0,0-1 0 0 0,0 0 0 0 0,0 0 0 0 0,1-1 0 0 0,0 1 0 0 0,1 0 0 0 0,0 0 0 0 0,-1 1 0 0 0,1 0 0 0 0,0 0 0 0 0,0 0 0 0 0,0-1 0 0 0,-1-1 0 0 0,-1 1 0 0 0,-1 0 0 0 0,0 0 0 0 0,0 0 0 0 0,-1 1 0 0 0,0 0 0 0 0,0 0 0 0 0,0 0 0 0 0,0 0 0 0 0,0 0 0 0 0,0 0 0 0 0,0 0 0 0 0,0 0 0 0 0,0 0 0 0 0,0 0 0 0 0,1 0 0 0 0,-1 0 0 0 0,0 0 0 0 0,0 0 0 0 0,0 0 0 0 0,0 0 0 0 0,0 0 0 0 0,1 0 0 0 0,-1 0 0 0 0,0 0 0 0 0,0 0 0 0 0,2 0 0 0 0,3 0 0 0 0,6 0 0 0 0,5 0 0 0 0,3 0 0 0 0,-1 0 0 0 0,0 0 0 0 0,-1 0 0 0 0,-2-1 0 0 0,-4-1 0 0 0,-3 0 0 0 0,0 1 0 0 0,-2-1 0 0 0,0-2 0 0 0,0 0 0 0 0,0 0 0 0 0,3-2 0 0 0,1 0 0 0 0,1-2 0 0 0,-1 1 0 0 0,-1-1 0 0 0,-1 0 0 0 0,-1 0 0 0 0,-1 1 0 0 0,-1 1 0 0 0,-1 0 0 0 0,0 0 0 0 0,0 1 0 0 0,-1 1 0 0 0,2 0 0 0 0,0-1 0 0 0,2-1 0 0 0,0 0 0 0 0,1 1 0 0 0,1-1 0 0 0,0-1 0 0 0,0 0 0 0 0,0-1 0 0 0,0 0 0 0 0,-2 1 0 0 0,0-1 0 0 0,0 0 0 0 0,-1 0 0 0 0,2 0 0 0 0,0 0 0 0 0,1 0 0 0 0,1 0 0 0 0,-1 0 0 0 0,2-1 0 0 0,1 1 0 0 0,1 0 0 0 0,0 0 0 0 0,1-2 0 0 0,-1-1 0 0 0,0 1 0 0 0,-1 0 0 0 0,0 1 0 0 0,0 0 0 0 0,1-1 0 0 0,0 0 0 0 0,-1-2 0 0 0,1 1 0 0 0,-1 0 0 0 0,0 0 0 0 0,-1 1 0 0 0,-1-1 0 0 0,0 2 0 0 0,-1 2 0 0 0,-1 0 0 0 0,1-1 0 0 0,0 1 0 0 0,-1 0 0 0 0,1-1 0 0 0,0 2 0 0 0,-1 0 0 0 0,1 0 0 0 0,0-1 0 0 0,0 0 0 0 0,-2-1 0 0 0,0 1 0 0 0,-1 1 0 0 0,-1-1 0 0 0,-1 1 0 0 0,0 1 0 0 0,-2 0 0 0 0,-1 1 0 0 0,-1 0 0 0 0,1 1 0 0 0,-1 0 0 0 0,0 0 0 0 0,-1 1 0 0 0,1-2 0 0 0,0 1 0 0 0,0 0 0 0 0,2-2 0 0 0,0 1 0 0 0,0-1 0 0 0,1 0 0 0 0,2-2 0 0 0,1 0 0 0 0,1 0 0 0 0,2-1 0 0 0,-1-1 0 0 0,3-2 0 0 0,0 0 0 0 0,2-1 0 0 0,1 0 0 0 0,0 0 0 0 0,0-1 0 0 0,-2-1 0 0 0,0 1 0 0 0,-2 0 0 0 0,0 1 0 0 0,-2 0 0 0 0,-1 2 0 0 0,-1 1 0 0 0,1 1 0 0 0,-1 0 0 0 0,0 0 0 0 0,-1 1 0 0 0,-1 1 0 0 0,-2 0 0 0 0,0 2 0 0 0,-1 1 0 0 0,-2 0 0 0 0,-1 0 0 0 0,0 1 0 0 0,1 1 0 0 0,0 0 0 0 0,0 1 0 0 0,1 0 0 0 0,3 0 0 0 0,7-2 0 0 0,4-1 0 0 0,6-3 0 0 0,4-3 0 0 0,4-5 0 0 0,0-3 0 0 0,2-3 0 0 0,-1 0 0 0 0,-1 0 0 0 0,-2 0 0 0 0,-2 3 0 0 0,-3 0 0 0 0,0 1 0 0 0,-4 2 0 0 0,0-1 0 0 0,-3 2 0 0 0,-1 2 0 0 0,-2-1 0 0 0,-1 1 0 0 0,-1 0 0 0 0,1-1 0 0 0,1 0 0 0 0,0 1 0 0 0,1-2 0 0 0,0 1 0 0 0,0-1 0 0 0,-2 1 0 0 0,-1 1 0 0 0,-3 3 0 0 0,-2 1 0 0 0,-2 1 0 0 0,-1 2 0 0 0,-1 0 0 0 0,0 2 0 0 0,-2-1 0 0 0,1 1 0 0 0,-1-1 0 0 0,0 0 0 0 0,2 0 0 0 0,-1-2 0 0 0,1 0 0 0 0,1-2 0 0 0,1 2 0 0 0,2-1 0 0 0,0 0 0 0 0,0-1 0 0 0,2 0 0 0 0,1 0 0 0 0,-1-1 0 0 0,1-1 0 0 0,0-1 0 0 0,0 1 0 0 0,1-1 0 0 0,1 1 0 0 0,-1 1 0 0 0,0-2 0 0 0,-1 0 0 0 0,-1 0 0 0 0,-1 1 0 0 0,1 0 0 0 0,1 1 0 0 0,0-2 0 0 0,1 1 0 0 0,1-1 0 0 0,0 1 0 0 0,0-2 0 0 0,-2 2 0 0 0,0 1 0 0 0,-1 1 0 0 0,-2-1 0 0 0,-2 1 0 0 0,1 0 0 0 0,-1 0 0 0 0,2-1 0 0 0,-1 2 0 0 0,2 0 0 0 0,-1 0 0 0 0,0 0 0 0 0,1-2 0 0 0,0-1 0 0 0,1-1 0 0 0,0 1 0 0 0,1 0 0 0 0,-1 1 0 0 0,1-1 0 0 0,-1 0 0 0 0,0-1 0 0 0,-1 1 0 0 0,0 0 0 0 0,0 0 0 0 0,-2 2 0 0 0,0 1 0 0 0,-2 0 0 0 0,0 1 0 0 0,-1 1 0 0 0,0-1 0 0 0,0-1 0 0 0,0 1 0 0 0,0 0 0 0 0,0 0 0 0 0,0 0 0 0 0,0 0 0 0 0,0 1 0 0 0,0 0 0 0 0,0 0 0 0 0,0 2 0 0 0,1 0 0 0 0,-1 0 0 0 0,0 0 0 0 0,0 0 0 0 0,0 0 0 0 0,0-1 0 0 0,0 1 0 0 0,1 0 0 0 0,-1-1 0 0 0,0 1 0 0 0,0-1 0 0 0,0 1 0 0 0,2 0 0 0 0,0 0 0 0 0,0 1 0 0 0,0 1 0 0 0,-2-1 0 0 0,-1-1 0 0 0,0 0 0 0 0,0 1 0 0 0,0 1 0 0 0,1-1 0 0 0,-1 1 0 0 0,1 0 0 0 0,-1-1 0 0 0,-1-2 0 0 0,-3-2 0 0 0,1 1 0 0 0,1 0 0 0 0,0 2 0 0 0,2 0 0 0 0,0 1 0 0 0,2 0 0 0 0,1 1 0 0 0,0 1 0 0 0,2-1 0 0 0,-1 0 0 0 0,0 1 0 0 0,0 2 0 0 0,1 1 0 0 0,-2 0 0 0 0,0 0 0 0 0,0 0 0 0 0,-2 0 0 0 0,1 0 0 0 0,0 0 0 0 0,1-1 0 0 0,0 2 0 0 0,1-1 0 0 0,0 1 0 0 0,0-1 0 0 0,-1-2 0 0 0,-1 2 0 0 0,0-2 0 0 0,0 0 0 0 0,-3 1 0 0 0,1-1 0 0 0,-1 0 0 0 0,1 1 0 0 0,0 0 0 0 0,1 1 0 0 0,0-1 0 0 0,0 0 0 0 0,0 2 0 0 0,0 0 0 0 0,0 1 0 0 0,0 0 0 0 0,1 0 0 0 0,-2-1 0 0 0,-1 1 0 0 0,1-1 0 0 0,0 0 0 0 0,0 0 0 0 0,1 0 0 0 0,-2-1 0 0 0,1 0 0 0 0,-1 0 0 0 0,1 1 0 0 0,1-1 0 0 0,-1 0 0 0 0,0 1 0 0 0,-1 0 0 0 0,0 0 0 0 0,-1-2 0 0 0,1 2 0 0 0,0-1 0 0 0,1 2 0 0 0,1-1 0 0 0,0 0 0 0 0,0-1 0 0 0,-1 0 0 0 0,0 0 0 0 0,-1 0 0 0 0,1 0 0 0 0,1 0 0 0 0,-1 1 0 0 0,1 0 0 0 0,0 1 0 0 0,0 0 0 0 0,1-1 0 0 0,-2 1 0 0 0,-1-2 0 0 0,0 1 0 0 0,-1-2 0 0 0,-1 1 0 0 0,1-1 0 0 0,-1 1 0 0 0,1 0 0 0 0,-1 2 0 0 0,1 0 0 0 0,-1 0 0 0 0,0 1 0 0 0,0-1 0 0 0,-1 0 0 0 0,2-1 0 0 0,-1-1 0 0 0,0 0 0 0 0,0 0 0 0 0,1-1 0 0 0,1-1 0 0 0,0 0 0 0 0,1-1 0 0 0,1-1 0 0 0,0 0 0 0 0,0 0 0 0 0,1 0 0 0 0,-1 0 0 0 0,2 0 0 0 0,1 0 0 0 0,1 0 0 0 0,2-1 0 0 0,0 1 0 0 0,-1 0 0 0 0,1 0 0 0 0,1 0 0 0 0,-1 0 0 0 0,0 0 0 0 0,-1 0 0 0 0,-1 0 0 0 0,0 0 0 0 0,-1 0 0 0 0,0 0 0 0 0,-2 0 0 0 0,2 0 0 0 0,-1 0 0 0 0,1 0 0 0 0,0 0 0 0 0,0 0 0 0 0,-1 0 0 0 0,0 0 0 0 0,1-1 0 0 0,-1-1 0 0 0,1 1 0 0 0,-2-1 0 0 0,1 1 0 0 0,-2-1 0 0 0,1 0 0 0 0,-1-1 0 0 0,0 1 0 0 0,0-2 0 0 0,0-1 0 0 0,0 1 0 0 0,2-1 0 0 0,0 0 0 0 0,0-1 0 0 0,-1-1 0 0 0,0 1 0 0 0,0 1 0 0 0,0-1 0 0 0,-1 0 0 0 0,0-1 0 0 0,0 2 0 0 0,0-1 0 0 0,0 2 0 0 0,1 0 0 0 0,-1 0 0 0 0,0 0 0 0 0,-1 0 0 0 0,-1-2 0 0 0,1 1 0 0 0,0 0 0 0 0,0 0 0 0 0,-1-1 0 0 0,1-1 0 0 0,-1 0 0 0 0,1 0 0 0 0,-1 0 0 0 0,0 0 0 0 0,1-1 0 0 0,-1 1 0 0 0,2 0 0 0 0,0-2 0 0 0,0 0 0 0 0,0 0 0 0 0,0 0 0 0 0,1-1 0 0 0,-1 0 0 0 0,2 0 0 0 0,0 0 0 0 0,1-1 0 0 0,-1 2 0 0 0,1-1 0 0 0,-1 2 0 0 0,1 0 0 0 0,-1 0 0 0 0,-1 1 0 0 0,0-2 0 0 0,-1 0 0 0 0,1-2 0 0 0,-1 1 0 0 0,-1-2 0 0 0,0 1 0 0 0,0 0 0 0 0,-1 2 0 0 0,2 0 0 0 0,-2 1 0 0 0,-1 1 0 0 0,0 1 0 0 0,-1 0 0 0 0,0 2 0 0 0,2 0 0 0 0,0-1 0 0 0,1 0 0 0 0,0 0 0 0 0,1 0 0 0 0,0 0 0 0 0,1-1 0 0 0,-1-1 0 0 0,0 2 0 0 0,-1-1 0 0 0,0 2 0 0 0,0-1 0 0 0,0 2 0 0 0,0-1 0 0 0,0 0 0 0 0,1 1 0 0 0,0-1 0 0 0,-1 1 0 0 0,0-1 0 0 0,0 2 0 0 0,-1-1 0 0 0,2 0 0 0 0,-1 1 0 0 0,1-1 0 0 0,0 1 0 0 0,1-1 0 0 0,-1 0 0 0 0,0-1 0 0 0,2-1 0 0 0,1-1 0 0 0,1 1 0 0 0,1-1 0 0 0,0 0 0 0 0,-1 1 0 0 0,-2 0 0 0 0,0 1 0 0 0,-1 1 0 0 0,0 1 0 0 0,-3 0 0 0 0,1 0 0 0 0,-1 0 0 0 0,1 0 0 0 0,0-1 0 0 0,1 1 0 0 0,-1 1 0 0 0,1 0 0 0 0,2 1 0 0 0,10-4 0 0 0,2-1 0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2"/>
    </inkml:context>
    <inkml:brush xml:id="br0">
      <inkml:brushProperty name="width" value="0.05" units="cm"/>
      <inkml:brushProperty name="height" value="0.05" units="cm"/>
      <inkml:brushProperty name="color" value="#5B2D90"/>
    </inkml:brush>
  </inkml:definitions>
  <inkml:trace contextRef="#ctx0" brushRef="#br0">11896 1300 16383 0 0,'4'0'0'0'0,"11"0"0"0"0,9-1 0 0 0,11-5 0 0 0,9-5 0 0 0,5-4 0 0 0,1-2 0 0 0,4 0 0 0 0,0-2 0 0 0,-2 0 0 0 0,-3 2 0 0 0,-2 2 0 0 0,-2 1 0 0 0,-2 2 0 0 0,-5 3 0 0 0,-1 3 0 0 0,-4 2 0 0 0,-2 3 0 0 0,-2-1 0 0 0,-4 0 0 0 0,-1 1 0 0 0,-4 0 0 0 0,-2 0 0 0 0,-2 1 0 0 0,-2 0 0 0 0,-3 0 0 0 0,-1 0 0 0 0,-2 0 0 0 0,0 0 0 0 0,-1 0 0 0 0,-1 0 0 0 0,1 0 0 0 0,0 0 0 0 0,0 0 0 0 0,0 0 0 0 0,0 0 0 0 0,0 0 0 0 0,0 0 0 0 0,0 0 0 0 0,0 0 0 0 0,0 0 0 0 0,2 0 0 0 0,0 0 0 0 0,2 0 0 0 0,-1 0 0 0 0,2 0 0 0 0,-1 0 0 0 0,1 0 0 0 0,-1 0 0 0 0,0 0 0 0 0,0 0 0 0 0,-1 0 0 0 0,1 0 0 0 0,0 0 0 0 0,1 0 0 0 0,0 0 0 0 0,0 0 0 0 0,1 0 0 0 0,-1 0 0 0 0,-1 0 0 0 0,-2 0 0 0 0,0 0 0 0 0,-1 0 0 0 0,-1 0 0 0 0,0 0 0 0 0,0 0 0 0 0,0 0 0 0 0,1 0 0 0 0,1 0 0 0 0,2 1 0 0 0,1 1 0 0 0,0 0 0 0 0,0-1 0 0 0,2 0 0 0 0,0 0 0 0 0,1-1 0 0 0,1 0 0 0 0,-2 0 0 0 0,0 0 0 0 0,-2 0 0 0 0,1 0 0 0 0,0 0 0 0 0,1 0 0 0 0,0 0 0 0 0,1 0 0 0 0,2 0 0 0 0,3 0 0 0 0,1 0 0 0 0,2 0 0 0 0,3 0 0 0 0,1-1 0 0 0,2-1 0 0 0,1-2 0 0 0,-1 1 0 0 0,2-2 0 0 0,0 1 0 0 0,-2-1 0 0 0,-2 0 0 0 0,-1 2 0 0 0,-4 1 0 0 0,1 0 0 0 0,-2 1 0 0 0,0 1 0 0 0,0 0 0 0 0,1 0 0 0 0,0 1 0 0 0,-1-1 0 0 0,0 0 0 0 0,0 0 0 0 0,-1 0 0 0 0,-2 0 0 0 0,-2 0 0 0 0,-2 0 0 0 0,-1 0 0 0 0,-2 0 0 0 0,-2 0 0 0 0,0 0 0 0 0,1 0 0 0 0,-1 0 0 0 0,0 0 0 0 0,3 0 0 0 0,-1 0 0 0 0,1 0 0 0 0,1 0 0 0 0,0 0 0 0 0,-2-1 0 0 0,-1-1 0 0 0,-1 1 0 0 0,-1-1 0 0 0,0 2 0 0 0,-1-1 0 0 0,0 1 0 0 0,0 0 0 0 0,0-2 0 0 0,0 0 0 0 0,1-2 0 0 0,3 2 0 0 0,0 0 0 0 0,1 0 0 0 0,1 1 0 0 0,1 1 0 0 0,1 0 0 0 0,-1 0 0 0 0,0 0 0 0 0,-1 0 0 0 0,-1 0 0 0 0,0 0 0 0 0,-2 0 0 0 0,1 0 0 0 0,-1 0 0 0 0,1 0 0 0 0,0 0 0 0 0,0 0 0 0 0,2 0 0 0 0,0 0 0 0 0,2 0 0 0 0,0 0 0 0 0,-1 0 0 0 0,0 0 0 0 0,-1 0 0 0 0,0 0 0 0 0,-2 0 0 0 0,1 0 0 0 0,-1 2 0 0 0,-1-1 0 0 0,1 2 0 0 0,-1 0 0 0 0,1 0 0 0 0,1 0 0 0 0,2 0 0 0 0,-1 0 0 0 0,0 0 0 0 0,1-1 0 0 0,-1 2 0 0 0,0-1 0 0 0,-1 1 0 0 0,0-1 0 0 0,-1 1 0 0 0,1-1 0 0 0,1 1 0 0 0,0 1 0 0 0,3 0 0 0 0,2-2 0 0 0,1 1 0 0 0,1 0 0 0 0,0 0 0 0 0,-2-1 0 0 0,-2 0 0 0 0,-2 0 0 0 0,-3 0 0 0 0,-2-1 0 0 0,1 1 0 0 0,-1-1 0 0 0,-1 2 0 0 0,0-1 0 0 0,0-1 0 0 0,1 0 0 0 0,0 0 0 0 0,0 1 0 0 0,0-2 0 0 0,-1 1 0 0 0,1 0 0 0 0,0 0 0 0 0,0 0 0 0 0,0 0 0 0 0,-1 1 0 0 0,0 0 0 0 0,-1 0 0 0 0,1 0 0 0 0,0 0 0 0 0,1 0 0 0 0,0 0 0 0 0,1 0 0 0 0,0 1 0 0 0,1-1 0 0 0,0 1 0 0 0,1 0 0 0 0,-1 0 0 0 0,0-1 0 0 0,-2 1 0 0 0,0 0 0 0 0,-2 0 0 0 0,2 1 0 0 0,0 0 0 0 0,2 0 0 0 0,1 0 0 0 0,1 1 0 0 0,1 0 0 0 0,2 1 0 0 0,-1-1 0 0 0,1 0 0 0 0,2 0 0 0 0,1 0 0 0 0,-1-1 0 0 0,0 0 0 0 0,-1-2 0 0 0,-2-1 0 0 0,-1 1 0 0 0,-1-1 0 0 0,-2 0 0 0 0,-2-1 0 0 0,0 0 0 0 0,-2 0 0 0 0,0 1 0 0 0,0-1 0 0 0,0 1 0 0 0,1-2 0 0 0,1 1 0 0 0,0-1 0 0 0,-1 0 0 0 0,0 0 0 0 0,0 0 0 0 0,0 0 0 0 0,-1 0 0 0 0,0 1 0 0 0,0 1 0 0 0,0-1 0 0 0,0 0 0 0 0,1 0 0 0 0,-3 1 0 0 0,1 0 0 0 0,0 0 0 0 0,-1 0 0 0 0,2 0 0 0 0,-1 0 0 0 0,1 1 0 0 0,0 0 0 0 0,0 0 0 0 0,1 0 0 0 0,-1 1 0 0 0,0-1 0 0 0,0 1 0 0 0,0-1 0 0 0,1 0 0 0 0,-1 0 0 0 0,0 1 0 0 0,0 0 0 0 0,0 0 0 0 0,0-1 0 0 0,0 1 0 0 0,1 0 0 0 0,-1 0 0 0 0,0-1 0 0 0,0 1 0 0 0,0-1 0 0 0,0 1 0 0 0,0 0 0 0 0,1-1 0 0 0,-1 1 0 0 0,0-2 0 0 0,0 1 0 0 0,0 1 0 0 0,0 0 0 0 0,-1 0 0 0 0,0 0 0 0 0,-1-2 0 0 0,1 0 0 0 0,1-1 0 0 0,-1 1 0 0 0,1 0 0 0 0,0 0 0 0 0,0 0 0 0 0,0 0 0 0 0,1 1 0 0 0,-1 0 0 0 0,0 0 0 0 0,0 0 0 0 0,0-1 0 0 0,1 1 0 0 0,-1-2 0 0 0,0 1 0 0 0,0 0 0 0 0,0 1 0 0 0,0 0 0 0 0,1-1 0 0 0,-1 1 0 0 0,0 1 0 0 0,1 0 0 0 0,2 0 0 0 0,-1 0 0 0 0,-1-1 0 0 0,2 0 0 0 0,0 0 0 0 0,-1-1 0 0 0,0 0 0 0 0,-1 0 0 0 0,0 0 0 0 0,-1 1 0 0 0,0 0 0 0 0,-1 0 0 0 0,0 0 0 0 0,-1 1 0 0 0,1 0 0 0 0,-1 0 0 0 0,0-1 0 0 0,0 1 0 0 0,0 0 0 0 0,-1 1 0 0 0,2-2 0 0 0,-1-1 0 0 0,1 0 0 0 0,0 0 0 0 0,-1-1 0 0 0,1 2 0 0 0,0 0 0 0 0,0-1 0 0 0,0 1 0 0 0,-1 0 0 0 0,1 0 0 0 0,0 0 0 0 0,0-1 0 0 0,1 1 0 0 0,-1 0 0 0 0,2-1 0 0 0,-2 1 0 0 0,-1-1 0 0 0,0 1 0 0 0,-1 0 0 0 0,0 1 0 0 0,-1-1 0 0 0,2 0 0 0 0,-1 0 0 0 0,0 0 0 0 0,1-1 0 0 0,0 0 0 0 0,-1 1 0 0 0,1-1 0 0 0,0 0 0 0 0,0 1 0 0 0,0-1 0 0 0,1-1 0 0 0,0 0 0 0 0,1 1 0 0 0,0 0 0 0 0,0-1 0 0 0,-1 2 0 0 0,-1-1 0 0 0,1 0 0 0 0,0 1 0 0 0,0-1 0 0 0,0 1 0 0 0,-1 1 0 0 0,-1-1 0 0 0,1 1 0 0 0,-1-1 0 0 0,2 1 0 0 0,-1 0 0 0 0,0 0 0 0 0,0 2 0 0 0,1 0 0 0 0,0 0 0 0 0,1 2 0 0 0,0-1 0 0 0,0 0 0 0 0,-1 0 0 0 0,0 1 0 0 0,-1-2 0 0 0,1-1 0 0 0,-1 1 0 0 0,0 0 0 0 0,0 0 0 0 0,-1-1 0 0 0,2 0 0 0 0,3-3 0 0 0,2 0 0 0 0,2 0 0 0 0,4 1 0 0 0,-1 2 0 0 0,1 1 0 0 0,-1 1 0 0 0,-1-1 0 0 0,-3 0 0 0 0,0 0 0 0 0,-1 1 0 0 0,-1-1 0 0 0,-1 1 0 0 0,-1 0 0 0 0,1 1 0 0 0,1-1 0 0 0,1 1 0 0 0,2-1 0 0 0,3 1 0 0 0,0 0 0 0 0,0 0 0 0 0,1 0 0 0 0,-2 0 0 0 0,0-1 0 0 0,-2-2 0 0 0,-2 1 0 0 0,-2-1 0 0 0,0-2 0 0 0,-2 1 0 0 0,0-1 0 0 0,0 0 0 0 0,0 0 0 0 0,0-1 0 0 0,1 1 0 0 0,1 0 0 0 0,0-1 0 0 0,1 1 0 0 0,0-1 0 0 0,0 1 0 0 0,-1-2 0 0 0,-1 1 0 0 0,0 0 0 0 0,0 0 0 0 0,-1 1 0 0 0,1-1 0 0 0,1 0 0 0 0,0-1 0 0 0,0 2 0 0 0,0-1 0 0 0,1-1 0 0 0,-1 2 0 0 0,0-1 0 0 0,-1 2 0 0 0,2-1 0 0 0,-1-1 0 0 0,0 1 0 0 0,0 0 0 0 0,-1 0 0 0 0,0 0 0 0 0,0 1 0 0 0,2 1 0 0 0,-1-1 0 0 0,-1 1 0 0 0,2 0 0 0 0,-1 1 0 0 0,2 1 0 0 0,0-1 0 0 0,0-1 0 0 0,1 1 0 0 0,-1-1 0 0 0,2 1 0 0 0,0-2 0 0 0,-2 0 0 0 0,0 0 0 0 0,0-2 0 0 0,-1 1 0 0 0,-1 0 0 0 0,-1-1 0 0 0,0-1 0 0 0,-2 1 0 0 0,-1 0 0 0 0,1 0 0 0 0,-1 0 0 0 0,2 1 0 0 0,-1-2 0 0 0,1 2 0 0 0,0 0 0 0 0,0-1 0 0 0,0 0 0 0 0,0 1 0 0 0,1 0 0 0 0,-1 0 0 0 0,-1 1 0 0 0,-1-1 0 0 0,1 1 0 0 0,0 1 0 0 0,0 0 0 0 0,-1 1 0 0 0,1 1 0 0 0,-2 0 0 0 0,0 0 0 0 0,0 0 0 0 0,0 1 0 0 0,-1-1 0 0 0,1 0 0 0 0,-1 1 0 0 0,1-1 0 0 0,-1 0 0 0 0,1 0 0 0 0,-1 0 0 0 0,1 0 0 0 0,-1 0 0 0 0,1 1 0 0 0,-1-1 0 0 0,1-1 0 0 0,-1-1 0 0 0,1 1 0 0 0,0 0 0 0 0,-2 0 0 0 0,1-1 0 0 0,0 1 0 0 0,0-1 0 0 0,0 1 0 0 0,-1 0 0 0 0,1 0 0 0 0,0-1 0 0 0,0 1 0 0 0,0 0 0 0 0,1-1 0 0 0,-1 0 0 0 0,0 0 0 0 0,0 0 0 0 0,-1-1 0 0 0,2 0 0 0 0,-1 0 0 0 0,0 1 0 0 0,2 1 0 0 0,0 0 0 0 0,0 0 0 0 0,0 1 0 0 0,-1 0 0 0 0,0 1 0 0 0,-2-1 0 0 0,-1 0 0 0 0,-1 0 0 0 0,0 1 0 0 0,0-1 0 0 0,1-1 0 0 0,1-1 0 0 0,-1 1 0 0 0,0 0 0 0 0,0 0 0 0 0,-1 1 0 0 0,1 0 0 0 0,-1 0 0 0 0,0 0 0 0 0,0 0 0 0 0,0 0 0 0 0,0 0 0 0 0,1-1 0 0 0,2-1 0 0 0,1-3 0 0 0,2 0 0 0 0,2-1 0 0 0,1-1 0 0 0,1 0 0 0 0,3-1 0 0 0,-1 1 0 0 0,1 0 0 0 0,-1-1 0 0 0,1 1 0 0 0,0 0 0 0 0,-1 0 0 0 0,1 0 0 0 0,-1 0 0 0 0,0 0 0 0 0,1 0 0 0 0,1 0 0 0 0,-1 0 0 0 0,0 0 0 0 0,-1 0 0 0 0,1 0 0 0 0,-2 0 0 0 0,1 0 0 0 0,1 0 0 0 0,-1 0 0 0 0,0 0 0 0 0,0-1 0 0 0,0-1 0 0 0,0 1 0 0 0,-2 0 0 0 0,-1 0 0 0 0,0 0 0 0 0,-2 1 0 0 0,1 0 0 0 0,-1 0 0 0 0,0 0 0 0 0,0 0 0 0 0,0 0 0 0 0,0 0 0 0 0,0 0 0 0 0,0 0 0 0 0,0 0 0 0 0,0 0 0 0 0,0 1 0 0 0,0 1 0 0 0,0 1 0 0 0,1 1 0 0 0,-1 1 0 0 0,0 0 0 0 0,0 0 0 0 0,0 1 0 0 0,0-1 0 0 0,1 0 0 0 0,-1-1 0 0 0,0 0 0 0 0,0-1 0 0 0,0 1 0 0 0,0-1 0 0 0,0 0 0 0 0,1-1 0 0 0,-1-1 0 0 0,0-1 0 0 0,0 1 0 0 0,0 1 0 0 0,0-1 0 0 0,0 0 0 0 0,1 1 0 0 0,-1 0 0 0 0,0 1 0 0 0,0 0 0 0 0,0 1 0 0 0,0-1 0 0 0,1 1 0 0 0,-1 1 0 0 0,0-1 0 0 0,0 1 0 0 0,0-1 0 0 0,-1 0 0 0 0,0 1 0 0 0,-1 0 0 0 0,1 1 0 0 0,0 0 0 0 0,1-1 0 0 0,0 1 0 0 0,0 0 0 0 0,0 0 0 0 0,0 1 0 0 0,0-1 0 0 0,1-1 0 0 0,-1 1 0 0 0,0 0 0 0 0,0 0 0 0 0,0 1 0 0 0,1 0 0 0 0,-1 0 0 0 0,1 0 0 0 0,3 0 0 0 0,0 1 0 0 0,1 0 0 0 0,1-2 0 0 0,1 0 0 0 0,0 0 0 0 0,-1-1 0 0 0,0 0 0 0 0,-2-1 0 0 0,-2 0 0 0 0,0-1 0 0 0,-1 1 0 0 0,-1-1 0 0 0,0 1 0 0 0,0-1 0 0 0,0 0 0 0 0,-2 0 0 0 0,1-1 0 0 0,-1 2 0 0 0,1 0 0 0 0,2 1 0 0 0,0 1 0 0 0,3 1 0 0 0,-1 1 0 0 0,0-1 0 0 0,1 1 0 0 0,0-1 0 0 0,-1 1 0 0 0,-1-1 0 0 0,-1 1 0 0 0,0-1 0 0 0,-1 0 0 0 0,0 0 0 0 0,0 2 0 0 0,1 0 0 0 0,-1 0 0 0 0,0 0 0 0 0,0-1 0 0 0,0 0 0 0 0,0-1 0 0 0,0 0 0 0 0,2 1 0 0 0,0-1 0 0 0,0 0 0 0 0,1 0 0 0 0,1 1 0 0 0,0-1 0 0 0,0 1 0 0 0,-1-1 0 0 0,-1 0 0 0 0,0 1 0 0 0,-1-1 0 0 0,1 0 0 0 0,0 1 0 0 0,0-2 0 0 0,-1-1 0 0 0,0 0 0 0 0,0-1 0 0 0,-1 1 0 0 0,0-1 0 0 0,0 0 0 0 0,1 1 0 0 0,-3 1 0 0 0,1-1 0 0 0,-1 0 0 0 0,1 0 0 0 0,1 1 0 0 0,-1 1 0 0 0,0-1 0 0 0,-1 1 0 0 0,1 0 0 0 0,0 1 0 0 0,0-1 0 0 0,1 0 0 0 0,0 0 0 0 0,0-1 0 0 0,0 0 0 0 0,0 0 0 0 0,0-1 0 0 0,1 2 0 0 0,-1-1 0 0 0,0 1 0 0 0,0 0 0 0 0,0 0 0 0 0,0 1 0 0 0,1-2 0 0 0,-1-1 0 0 0,0 1 0 0 0,0 0 0 0 0,0 0 0 0 0,2 1 0 0 0,0 0 0 0 0,0 0 0 0 0,1 0 0 0 0,0 1 0 0 0,0-1 0 0 0,-1 1 0 0 0,-1-1 0 0 0,0 0 0 0 0,0 0 0 0 0,-1 1 0 0 0,0-1 0 0 0,-1 0 0 0 0,-1 0 0 0 0,1 0 0 0 0,-2 0 0 0 0,1-1 0 0 0,0-1 0 0 0,-1 0 0 0 0,-1 3 0 0 0,1 2 0 0 0,0 1 0 0 0,2 1 0 0 0,0 2 0 0 0,1 0 0 0 0,0 1 0 0 0,1 0 0 0 0,0-1 0 0 0,0-2 0 0 0,-1 1 0 0 0,1-2 0 0 0,0 0 0 0 0,-1-1 0 0 0,1 1 0 0 0,-1-2 0 0 0,0 1 0 0 0,1 0 0 0 0,-1 0 0 0 0,0-1 0 0 0,1-1 0 0 0,-1-1 0 0 0,0 1 0 0 0,0-1 0 0 0,0 0 0 0 0,0-1 0 0 0,1-1 0 0 0,-1 1 0 0 0,0-2 0 0 0,1 1 0 0 0,2-1 0 0 0,-1 0 0 0 0,-1 0 0 0 0,0-2 0 0 0,0 1 0 0 0,0 0 0 0 0,-1-1 0 0 0,0-1 0 0 0,0 0 0 0 0,0 1 0 0 0,0-1 0 0 0,1 1 0 0 0,-1-1 0 0 0,-1 1 0 0 0,-1 0 0 0 0,1 0 0 0 0,0 0 0 0 0,0 1 0 0 0,0 0 0 0 0,1 0 0 0 0,-1 1 0 0 0,0 0 0 0 0,-2 2 0 0 0,0 0 0 0 0,1 1 0 0 0,1 0 0 0 0,0 0 0 0 0,0 0 0 0 0,1 1 0 0 0,0-1 0 0 0,0 0 0 0 0,-1 0 0 0 0,-1 1 0 0 0,-1-2 0 0 0,0-1 0 0 0,0 1 0 0 0,0 0 0 0 0,1 0 0 0 0,-1 0 0 0 0,1 1 0 0 0,0 0 0 0 0,1 0 0 0 0,-1 1 0 0 0,0-2 0 0 0,-1-1 0 0 0,1 1 0 0 0,-2 0 0 0 0,1 0 0 0 0,-1 1 0 0 0,1-2 0 0 0,-1 1 0 0 0,0-1 0 0 0,0 1 0 0 0,-1 1 0 0 0,2-2 0 0 0,-1 0 0 0 0,0 1 0 0 0,2 0 0 0 0,-1 0 0 0 0,0 1 0 0 0,0 0 0 0 0,-1 0 0 0 0,0-1 0 0 0,0-1 0 0 0,-1 3 0 0 0,0 3 0 0 0,-2 4 0 0 0,1 5 0 0 0,-1 1 0 0 0,0 2 0 0 0,0-1 0 0 0,0 0 0 0 0,-1 0 0 0 0,1-2 0 0 0,0-1 0 0 0,0-1 0 0 0,0-2 0 0 0,0-1 0 0 0,0-1 0 0 0,0-2 0 0 0,-1-2 0 0 0,-1-1 0 0 0,1 1 0 0 0,0-1 0 0 0,0 0 0 0 0,0 1 0 0 0,1 0 0 0 0,-2 0 0 0 0,1-2 0 0 0,-1 1 0 0 0,1-2 0 0 0,-1 1 0 0 0,0-1 0 0 0,0 0 0 0 0,1 0 0 0 0,0 0 0 0 0,0 0 0 0 0,1 0 0 0 0,0 0 0 0 0,0 0 0 0 0,0 0 0 0 0,0 1 0 0 0,0-1 0 0 0,0 1 0 0 0,0 2 0 0 0,0-1 0 0 0,1 1 0 0 0,-1 0 0 0 0,0 0 0 0 0,0-1 0 0 0,-1-1 0 0 0,1 0 0 0 0,0-1 0 0 0,0 0 0 0 0,0 0 0 0 0,0 0 0 0 0,0 0 0 0 0,2 1 0 0 0,1-1 0 0 0,1 0 0 0 0,2 0 0 0 0,0 0 0 0 0,1 0 0 0 0,0 0 0 0 0,1 0 0 0 0,-2 1 0 0 0,0-1 0 0 0,-2 0 0 0 0,1 0 0 0 0,-2 0 0 0 0,1 0 0 0 0,-1 0 0 0 0,0 1 0 0 0,-2-1 0 0 0,2 0 0 0 0,-1 1 0 0 0,-1 1 0 0 0,0 0 0 0 0,0 1 0 0 0,0 0 0 0 0,0 1 0 0 0,1 0 0 0 0,-1-1 0 0 0,1-1 0 0 0,-1 0 0 0 0,-1-4 0 0 0,0-1 0 0 0,1 2 0 0 0,1 2 0 0 0,4 2 0 0 0,3 3 0 0 0,1 0 0 0 0,1 0 0 0 0,2 2 0 0 0,-1-2 0 0 0,-1 0 0 0 0,1 0 0 0 0,-1-1 0 0 0,-1 2 0 0 0,0-2 0 0 0,-2 1 0 0 0,0-1 0 0 0,0 0 0 0 0,-2-1 0 0 0,0-1 0 0 0,0 1 0 0 0,0-1 0 0 0,0 0 0 0 0,0-1 0 0 0,-1-1 0 0 0,0-1 0 0 0,1 1 0 0 0,1 0 0 0 0,0 1 0 0 0,0 0 0 0 0,0 0 0 0 0,0-1 0 0 0,-1-1 0 0 0,0 1 0 0 0,-1-1 0 0 0,1 0 0 0 0,0 0 0 0 0,-1 0 0 0 0,-1 1 0 0 0,0-1 0 0 0,-1 0 0 0 0,1-1 0 0 0,-1-1 0 0 0,0 1 0 0 0,0-2 0 0 0,-1 1 0 0 0,0 0 0 0 0,1 1 0 0 0,-1 0 0 0 0,1 1 0 0 0,0-1 0 0 0,0 2 0 0 0,-2-1 0 0 0,1 0 0 0 0,-1 0 0 0 0,1 1 0 0 0,0-1 0 0 0,0 0 0 0 0,0 0 0 0 0,0 0 0 0 0,1 2 0 0 0,1 0 0 0 0,0 0 0 0 0,0 1 0 0 0,0 0 0 0 0,0 0 0 0 0,-1 0 0 0 0,0 1 0 0 0,-1-2 0 0 0,0 0 0 0 0,-1 0 0 0 0,-1-2 0 0 0,2 0 0 0 0,1-3 0 0 0,1-1 0 0 0,1-1 0 0 0,2 2 0 0 0,0 1 0 0 0,0 4 0 0 0,1 3 0 0 0,0 0 0 0 0,0 1 0 0 0,0-1 0 0 0,-1-1 0 0 0,1-1 0 0 0,-2-1 0 0 0,0-1 0 0 0,-2 0 0 0 0,0-2 0 0 0,0-1 0 0 0,-1 0 0 0 0,2 1 0 0 0,-1 0 0 0 0,0 1 0 0 0,0-1 0 0 0,0 1 0 0 0,1 0 0 0 0,-1 1 0 0 0,1-1 0 0 0,0 0 0 0 0,0-1 0 0 0,2 0 0 0 0,-1-1 0 0 0,1 1 0 0 0,1-1 0 0 0,-1 0 0 0 0,2 1 0 0 0,1-2 0 0 0,1 1 0 0 0,1-1 0 0 0,0-1 0 0 0,-1 0 0 0 0,-1 0 0 0 0,-2 0 0 0 0,0 0 0 0 0,0 0 0 0 0,-2-1 0 0 0,-1 1 0 0 0,-1 0 0 0 0,0 0 0 0 0,0 1 0 0 0,-1-1 0 0 0,0 1 0 0 0,1 0 0 0 0,-1 2 0 0 0,0 0 0 0 0,-1 0 0 0 0,1-1 0 0 0,0 1 0 0 0,0 0 0 0 0,1 0 0 0 0,0 1 0 0 0,1 0 0 0 0,-1 0 0 0 0,0 0 0 0 0,0 0 0 0 0,0 1 0 0 0,-2-1 0 0 0,0 0 0 0 0,-1 0 0 0 0,1-1 0 0 0,0 0 0 0 0,-1-1 0 0 0,0 1 0 0 0,0 0 0 0 0,-1 1 0 0 0,1 0 0 0 0,-1 0 0 0 0,-1 0 0 0 0,1 0 0 0 0,0 0 0 0 0,0 1 0 0 0,0-1 0 0 0,0 0 0 0 0,0 0 0 0 0,0 0 0 0 0,0 1 0 0 0,0-1 0 0 0,1-1 0 0 0,1-1 0 0 0,0 1 0 0 0,-1 0 0 0 0,1 0 0 0 0,0 1 0 0 0,1-1 0 0 0,0 1 0 0 0,0 1 0 0 0,-1-2 0 0 0,1-1 0 0 0,-1 1 0 0 0,1 0 0 0 0,0 0 0 0 0,-1 1 0 0 0,0 0 0 0 0,1 0 0 0 0,0 1 0 0 0,0 3 0 0 0,1 0 0 0 0,1 1 0 0 0,-1 1 0 0 0,1 1 0 0 0,1 0 0 0 0,-1 0 0 0 0,-1-2 0 0 0,1-1 0 0 0,-1-1 0 0 0,-1 0 0 0 0,1 0 0 0 0,0-1 0 0 0,-1-1 0 0 0,1 0 0 0 0,-1 0 0 0 0,1-1 0 0 0,-1 0 0 0 0,1 0 0 0 0,-2 0 0 0 0,1-1 0 0 0,0-1 0 0 0,-1 1 0 0 0,-1 0 0 0 0,1 0 0 0 0,0 2 0 0 0,0 1 0 0 0,1 1 0 0 0,-1 1 0 0 0,2 0 0 0 0,-1 2 0 0 0,1 0 0 0 0,-1 0 0 0 0,1-1 0 0 0,0 0 0 0 0,-1 0 0 0 0,-2-2 0 0 0,1-1 0 0 0,-2 0 0 0 0,0-2 0 0 0,0 1 0 0 0,0 0 0 0 0,0 1 0 0 0,0 1 0 0 0,0 2 0 0 0,1 2 0 0 0,2 0 0 0 0,2 0 0 0 0,-1 0 0 0 0,1 0 0 0 0,0-1 0 0 0,-1 0 0 0 0,-1-1 0 0 0,0 1 0 0 0,-1-2 0 0 0,1-1 0 0 0,0 1 0 0 0,-2-1 0 0 0,1 1 0 0 0,0 0 0 0 0,0 0 0 0 0,1 0 0 0 0,0 1 0 0 0,-1-1 0 0 0,1 0 0 0 0,-1-2 0 0 0,1-1 0 0 0,-2 0 0 0 0,1-1 0 0 0,0 1 0 0 0,0-1 0 0 0,-1-1 0 0 0,1 0 0 0 0,0 0 0 0 0,0-1 0 0 0,-1 1 0 0 0,0 0 0 0 0,-1 1 0 0 0,1 0 0 0 0,0 0 0 0 0,1 0 0 0 0,-1 0 0 0 0,1 0 0 0 0,1 0 0 0 0,-1 1 0 0 0,-1-1 0 0 0,1 0 0 0 0,1 0 0 0 0,-2 0 0 0 0,1 1 0 0 0,0-1 0 0 0,0 0 0 0 0,0 0 0 0 0,-1 0 0 0 0,0 0 0 0 0,-1 0 0 0 0,0 1 0 0 0,0-1 0 0 0,0 0 0 0 0,1 0 0 0 0,1 0 0 0 0,-1 0 0 0 0,1 0 0 0 0,-2 1 0 0 0,1-1 0 0 0,-1 0 0 0 0,0 0 0 0 0,0 0 0 0 0,0 0 0 0 0,0 0 0 0 0,0 1 0 0 0,0-1 0 0 0,0 0 0 0 0,0 0 0 0 0,0 0 0 0 0,0 0 0 0 0,0-1 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3"/>
    </inkml:context>
    <inkml:brush xml:id="br0">
      <inkml:brushProperty name="width" value="0.05" units="cm"/>
      <inkml:brushProperty name="height" value="0.05" units="cm"/>
      <inkml:brushProperty name="color" value="#5B2D90"/>
    </inkml:brush>
  </inkml:definitions>
  <inkml:trace contextRef="#ctx0" brushRef="#br0">20511 7008 16383 0 0,'-2'0'0'0'0,"-1"0"0"0"0,-1 0 0 0 0,-3 1 0 0 0,-2 1 0 0 0,0-1 0 0 0,-1 2 0 0 0,-1 0 0 0 0,0 2 0 0 0,-2 2 0 0 0,0-1 0 0 0,0 0 0 0 0,0 1 0 0 0,0 0 0 0 0,0-1 0 0 0,-1-2 0 0 0,0 0 0 0 0,-1 1 0 0 0,0 1 0 0 0,-1 0 0 0 0,0 0 0 0 0,0-1 0 0 0,0 0 0 0 0,0 0 0 0 0,0-1 0 0 0,0 0 0 0 0,0 0 0 0 0,0 0 0 0 0,0 0 0 0 0,2 0 0 0 0,0-1 0 0 0,1 0 0 0 0,2-1 0 0 0,0-1 0 0 0,1-1 0 0 0,0 0 0 0 0,1 0 0 0 0,1 0 0 0 0,1 0 0 0 0,-2 0 0 0 0,0 0 0 0 0,0 0 0 0 0,0 0 0 0 0,1 0 0 0 0,-1 0 0 0 0,-1 0 0 0 0,1 0 0 0 0,0 0 0 0 0,1 0 0 0 0,0 0 0 0 0,0 0 0 0 0,1 0 0 0 0,0 0 0 0 0,0 0 0 0 0,0 0 0 0 0,-1 0 0 0 0,1 0 0 0 0,-1 0 0 0 0,-2 0 0 0 0,1 0 0 0 0,-1 0 0 0 0,0 0 0 0 0,-2 0 0 0 0,0 0 0 0 0,0 0 0 0 0,-1-2 0 0 0,1-1 0 0 0,-1 0 0 0 0,0-2 0 0 0,1 0 0 0 0,-1-1 0 0 0,1-1 0 0 0,0 0 0 0 0,0-1 0 0 0,2 0 0 0 0,-1 0 0 0 0,0 1 0 0 0,2-1 0 0 0,0 1 0 0 0,1-1 0 0 0,0 1 0 0 0,1 0 0 0 0,1-1 0 0 0,0 2 0 0 0,1 1 0 0 0,-1-1 0 0 0,1 0 0 0 0,0 1 0 0 0,-1 0 0 0 0,0 0 0 0 0,0 0 0 0 0,1 0 0 0 0,-1 0 0 0 0,1-1 0 0 0,-2 1 0 0 0,2 0 0 0 0,0 0 0 0 0,0-1 0 0 0,-1-1 0 0 0,1 0 0 0 0,-1 0 0 0 0,1 0 0 0 0,-1 0 0 0 0,1-1 0 0 0,0 1 0 0 0,0 0 0 0 0,1-1 0 0 0,0 1 0 0 0,1 1 0 0 0,-1 0 0 0 0,2 1 0 0 0,-1 0 0 0 0,0 0 0 0 0,1 0 0 0 0,0 1 0 0 0,-1-1 0 0 0,0 1 0 0 0,0 0 0 0 0,0-1 0 0 0,0 0 0 0 0,1-1 0 0 0,0-1 0 0 0,0 0 0 0 0,0 1 0 0 0,0 0 0 0 0,0 0 0 0 0,0 0 0 0 0,-1 0 0 0 0,1-1 0 0 0,0 0 0 0 0,-1 0 0 0 0,1-1 0 0 0,1 1 0 0 0,-2 0 0 0 0,1 0 0 0 0,1-1 0 0 0,-1 1 0 0 0,1 0 0 0 0,0-1 0 0 0,-1 1 0 0 0,0 0 0 0 0,1 0 0 0 0,-1-1 0 0 0,0 1 0 0 0,0 0 0 0 0,1 0 0 0 0,0-1 0 0 0,-1 0 0 0 0,0-2 0 0 0,0 1 0 0 0,1-1 0 0 0,0 0 0 0 0,1 0 0 0 0,-1-1 0 0 0,1 1 0 0 0,0-1 0 0 0,0 0 0 0 0,0 0 0 0 0,1 2 0 0 0,-1 0 0 0 0,0 0 0 0 0,0 0 0 0 0,0-1 0 0 0,0 0 0 0 0,0 0 0 0 0,0 1 0 0 0,0 0 0 0 0,0 0 0 0 0,0 1 0 0 0,0 1 0 0 0,0 0 0 0 0,0-1 0 0 0,1 2 0 0 0,0 1 0 0 0,2 1 0 0 0,1-1 0 0 0,2 2 0 0 0,0-1 0 0 0,1 1 0 0 0,0-1 0 0 0,-1 0 0 0 0,0 0 0 0 0,-1 0 0 0 0,2 1 0 0 0,-1 0 0 0 0,1-1 0 0 0,0 1 0 0 0,0 1 0 0 0,0 0 0 0 0,0 1 0 0 0,0 0 0 0 0,0 1 0 0 0,1 0 0 0 0,-1 0 0 0 0,0 1 0 0 0,0-1 0 0 0,0 0 0 0 0,0 0 0 0 0,1 0 0 0 0,-1 0 0 0 0,0 0 0 0 0,0 0 0 0 0,0 0 0 0 0,0 0 0 0 0,0 0 0 0 0,1 0 0 0 0,-1 0 0 0 0,0 0 0 0 0,0 0 0 0 0,0 0 0 0 0,0 0 0 0 0,0 0 0 0 0,1 0 0 0 0,0 0 0 0 0,1 0 0 0 0,0 0 0 0 0,0 0 0 0 0,-1 0 0 0 0,0 0 0 0 0,0-1 0 0 0,-1-1 0 0 0,0 1 0 0 0,0-1 0 0 0,0 0 0 0 0,0 0 0 0 0,0 0 0 0 0,0 1 0 0 0,1 0 0 0 0,-1 0 0 0 0,0 0 0 0 0,0-1 0 0 0,0 1 0 0 0,0-2 0 0 0,0 1 0 0 0,1 0 0 0 0,-1-1 0 0 0,0 0 0 0 0,0 1 0 0 0,0 1 0 0 0,2-1 0 0 0,0-1 0 0 0,1 0 0 0 0,1 0 0 0 0,1 0 0 0 0,0 0 0 0 0,1 0 0 0 0,-1-1 0 0 0,1-1 0 0 0,-1 1 0 0 0,-1 0 0 0 0,0 1 0 0 0,0 0 0 0 0,-1 0 0 0 0,0 1 0 0 0,-2-1 0 0 0,0 1 0 0 0,0-1 0 0 0,-1 1 0 0 0,0-1 0 0 0,0 0 0 0 0,0 0 0 0 0,0 0 0 0 0,0 1 0 0 0,1 0 0 0 0,-1 0 0 0 0,1 0 0 0 0,1 0 0 0 0,0 0 0 0 0,0 0 0 0 0,-1 0 0 0 0,0 0 0 0 0,0 0 0 0 0,-1 1 0 0 0,0 0 0 0 0,0 1 0 0 0,0-1 0 0 0,0 0 0 0 0,0 0 0 0 0,0-1 0 0 0,1 1 0 0 0,-1 0 0 0 0,0 1 0 0 0,0-1 0 0 0,0 1 0 0 0,0 0 0 0 0,0 0 0 0 0,-1-1 0 0 0,0 0 0 0 0,0-1 0 0 0,-1 1 0 0 0,2 0 0 0 0,-1 0 0 0 0,1 0 0 0 0,0-1 0 0 0,0 1 0 0 0,1-1 0 0 0,-2 0 0 0 0,-1 0 0 0 0,1 0 0 0 0,0 1 0 0 0,0 0 0 0 0,1 1 0 0 0,0-1 0 0 0,-2 1 0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4"/>
    </inkml:context>
    <inkml:brush xml:id="br0">
      <inkml:brushProperty name="width" value="0.05" units="cm"/>
      <inkml:brushProperty name="height" value="0.05" units="cm"/>
      <inkml:brushProperty name="color" value="#5B2D90"/>
    </inkml:brush>
  </inkml:definitions>
  <inkml:trace contextRef="#ctx0" brushRef="#br0">20542 6504 16383 0 0,'-3'0'0'0'0,"-3"0"0"0"0,-3 0 0 0 0,-1 0 0 0 0,-1 0 0 0 0,-2 0 0 0 0,1 0 0 0 0,0 0 0 0 0,0 0 0 0 0,1 0 0 0 0,2 0 0 0 0,0 0 0 0 0,1 0 0 0 0,-1 0 0 0 0,0 0 0 0 0,0 0 0 0 0,1 0 0 0 0,-1 2 0 0 0,2-1 0 0 0,-1 1 0 0 0,1 0 0 0 0,0 1 0 0 0,-1 0 0 0 0,1 0 0 0 0,0 0 0 0 0,0 0 0 0 0,0 1 0 0 0,-1-1 0 0 0,1 0 0 0 0,1 1 0 0 0,1-1 0 0 0,-1 0 0 0 0,0 1 0 0 0,-1 1 0 0 0,2-1 0 0 0,-2 0 0 0 0,1 0 0 0 0,0 0 0 0 0,-1-1 0 0 0,1 2 0 0 0,-1-1 0 0 0,1 1 0 0 0,1-1 0 0 0,0 0 0 0 0,1-1 0 0 0,-1 0 0 0 0,1 0 0 0 0,-1-1 0 0 0,0 0 0 0 0,-2 1 0 0 0,-1 0 0 0 0,-1 0 0 0 0,-1 0 0 0 0,0 1 0 0 0,-1-1 0 0 0,-1 1 0 0 0,2-1 0 0 0,0 1 0 0 0,2 0 0 0 0,0-2 0 0 0,0 1 0 0 0,1 0 0 0 0,0 0 0 0 0,0 1 0 0 0,-1 0 0 0 0,1 1 0 0 0,0-1 0 0 0,0 0 0 0 0,0 1 0 0 0,0-1 0 0 0,-1 1 0 0 0,1 0 0 0 0,0-1 0 0 0,-1 1 0 0 0,1-1 0 0 0,0 0 0 0 0,0-1 0 0 0,-1 0 0 0 0,1-1 0 0 0,0-1 0 0 0,0-1 0 0 0,-1 0 0 0 0,1 0 0 0 0,0 0 0 0 0,0 0 0 0 0,-1 0 0 0 0,1 0 0 0 0,0 0 0 0 0,0 0 0 0 0,-1 0 0 0 0,1 0 0 0 0,0 0 0 0 0,0-2 0 0 0,-1-1 0 0 0,1 0 0 0 0,1-1 0 0 0,0-1 0 0 0,1 0 0 0 0,0 1 0 0 0,0-1 0 0 0,1 1 0 0 0,0 0 0 0 0,0 0 0 0 0,-2 1 0 0 0,1-1 0 0 0,0 1 0 0 0,1-1 0 0 0,0 0 0 0 0,0 1 0 0 0,0-1 0 0 0,-1 0 0 0 0,1 0 0 0 0,0-2 0 0 0,0 0 0 0 0,1-1 0 0 0,1 0 0 0 0,1 0 0 0 0,0 0 0 0 0,1-2 0 0 0,0-1 0 0 0,1 0 0 0 0,-1-1 0 0 0,0-1 0 0 0,0 1 0 0 0,0-1 0 0 0,0 0 0 0 0,0 2 0 0 0,0 0 0 0 0,0 1 0 0 0,0 2 0 0 0,0-1 0 0 0,0 1 0 0 0,0 0 0 0 0,0 0 0 0 0,0 0 0 0 0,0 0 0 0 0,0-1 0 0 0,0 1 0 0 0,0 0 0 0 0,0 0 0 0 0,0-1 0 0 0,0 1 0 0 0,0 0 0 0 0,0 0 0 0 0,0-1 0 0 0,0 1 0 0 0,-3 0 0 0 0,4 1 0 0 0,6 1 0 0 0,2 2 0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5"/>
    </inkml:context>
    <inkml:brush xml:id="br0">
      <inkml:brushProperty name="width" value="0.05" units="cm"/>
      <inkml:brushProperty name="height" value="0.05" units="cm"/>
      <inkml:brushProperty name="color" value="#5B2D90"/>
    </inkml:brush>
  </inkml:definitions>
  <inkml:trace contextRef="#ctx0" brushRef="#br0">19823 6635 16383 0 0,'-2'0'0'0'0,"1"1"0"0"0,-1 2 0 0 0,0 2 0 0 0,-1 0 0 0 0,0 2 0 0 0,-1 0 0 0 0,1 0 0 0 0,-1 1 0 0 0,0-2 0 0 0,1 0 0 0 0,-1-1 0 0 0,0 2 0 0 0,0-1 0 0 0,0 0 0 0 0,0 1 0 0 0,-1 0 0 0 0,1 0 0 0 0,0 1 0 0 0,0-1 0 0 0,0 0 0 0 0,1 0 0 0 0,-1 0 0 0 0,-1 1 0 0 0,0-1 0 0 0,0 0 0 0 0,0 0 0 0 0,-1 0 0 0 0,0-1 0 0 0,1 0 0 0 0,0-1 0 0 0,-1 0 0 0 0,2 0 0 0 0,0 0 0 0 0,0-1 0 0 0,1 1 0 0 0,1 0 0 0 0,0 0 0 0 0,-2 2 0 0 0,0-1 0 0 0,0 1 0 0 0,1 0 0 0 0,-2-1 0 0 0,2 0 0 0 0,0 0 0 0 0,1 0 0 0 0,1 0 0 0 0,1 1 0 0 0,0 0 0 0 0,0 0 0 0 0,0 0 0 0 0,0 0 0 0 0,0 0 0 0 0,0 0 0 0 0,0 1 0 0 0,0-1 0 0 0,0 0 0 0 0,0 0 0 0 0,0-1 0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6"/>
    </inkml:context>
    <inkml:brush xml:id="br0">
      <inkml:brushProperty name="width" value="0.05" units="cm"/>
      <inkml:brushProperty name="height" value="0.05" units="cm"/>
      <inkml:brushProperty name="color" value="#5B2D90"/>
    </inkml:brush>
  </inkml:definitions>
  <inkml:trace contextRef="#ctx0" brushRef="#br0">19681 6450 16383 0 0,'0'-1'0'0'0,"0"-2"0"0"0,0-1 0 0 0,0-4 0 0 0,0 0 0 0 0,0-3 0 0 0,0 0 0 0 0,0-1 0 0 0,0 1 0 0 0,0 0 0 0 0,0 1 0 0 0,0 1 0 0 0,0 1 0 0 0,0 1 0 0 0,0 0 0 0 0,0-2 0 0 0,0 0 0 0 0,0 0 0 0 0,0-1 0 0 0,0 0 0 0 0,0-1 0 0 0,0-1 0 0 0,0 1 0 0 0,0-1 0 0 0,-1 2 0 0 0,-1-1 0 0 0,1 0 0 0 0,0 1 0 0 0,0 1 0 0 0,0 1 0 0 0,1 0 0 0 0,-2 1 0 0 0,1 0 0 0 0,-1 0 0 0 0,1 0 0 0 0,-1-1 0 0 0,0 1 0 0 0,0 0 0 0 0,1 0 0 0 0,0 0 0 0 0,0-1 0 0 0,0 1 0 0 0,-1 0 0 0 0,1 0 0 0 0,-2-1 0 0 0,1 0 0 0 0,0-2 0 0 0,-1 1 0 0 0,0-1 0 0 0,0 0 0 0 0,0 0 0 0 0,-1 1 0 0 0,-1-1 0 0 0,1 0 0 0 0,-1-1 0 0 0,-1 0 0 0 0,0 0 0 0 0,-1 0 0 0 0,0 0 0 0 0,1 0 0 0 0,0 1 0 0 0,0 0 0 0 0,0-1 0 0 0,1 1 0 0 0,0 0 0 0 0,0 1 0 0 0,1 1 0 0 0,0 0 0 0 0,2 1 0 0 0,-1 1 0 0 0,0 0 0 0 0,1 1 0 0 0,0-1 0 0 0,-1 0 0 0 0,1-1 0 0 0,1 0 0 0 0,0 0 0 0 0,0 0 0 0 0,0 0 0 0 0,-1-1 0 0 0,1 1 0 0 0,0 0 0 0 0,0-1 0 0 0,-1 1 0 0 0,0 0 0 0 0,1-1 0 0 0,0 1 0 0 0,0 0 0 0 0,0-2 0 0 0,1 0 0 0 0,0 0 0 0 0,1 0 0 0 0,2 1 0 0 0,2 0 0 0 0,0 0 0 0 0,2 1 0 0 0,0 0 0 0 0,0 1 0 0 0,1 0 0 0 0,-1 2 0 0 0,-1-1 0 0 0,0 2 0 0 0,0-1 0 0 0,0 1 0 0 0,2-1 0 0 0,0 1 0 0 0,1-1 0 0 0,1 0 0 0 0,0 0 0 0 0,0 1 0 0 0,-1-1 0 0 0,-1 1 0 0 0,0 0 0 0 0,0 0 0 0 0,-1 0 0 0 0,0 1 0 0 0,0 1 0 0 0,-1-1 0 0 0,-1 0 0 0 0,1 0 0 0 0,-2 0 0 0 0,1-1 0 0 0,-1 0 0 0 0,0 0 0 0 0,0-1 0 0 0,2-1 0 0 0,0 0 0 0 0,0-1 0 0 0,1 0 0 0 0,0 0 0 0 0,1 1 0 0 0,-1-1 0 0 0,0-1 0 0 0,0 1 0 0 0,1 1 0 0 0,-1-1 0 0 0,0 0 0 0 0,0 0 0 0 0,0-1 0 0 0,2-1 0 0 0,0 0 0 0 0,0 0 0 0 0,0 1 0 0 0,-1 0 0 0 0,0 0 0 0 0,-1-1 0 0 0,1 1 0 0 0,-1 1 0 0 0,0 1 0 0 0,0-1 0 0 0,0 0 0 0 0,0 0 0 0 0,0-1 0 0 0,2 0 0 0 0,0 0 0 0 0,0-1 0 0 0,1 1 0 0 0,2-2 0 0 0,-1-1 0 0 0,2 1 0 0 0,0-1 0 0 0,0 0 0 0 0,0 0 0 0 0,-1 0 0 0 0,1-1 0 0 0,0 1 0 0 0,0-2 0 0 0,2 1 0 0 0,0-1 0 0 0,-1 0 0 0 0,0 2 0 0 0,0-2 0 0 0,-1 2 0 0 0,-1 0 0 0 0,-1 0 0 0 0,1 2 0 0 0,0 0 0 0 0,0 0 0 0 0,0-1 0 0 0,0-1 0 0 0,-1 1 0 0 0,0 0 0 0 0,0 0 0 0 0,-1 1 0 0 0,0 0 0 0 0,-1 1 0 0 0,0-1 0 0 0,1 1 0 0 0,-1 0 0 0 0,1-1 0 0 0,0-1 0 0 0,1 0 0 0 0,2-1 0 0 0,-1 0 0 0 0,1-1 0 0 0,1 1 0 0 0,-1 0 0 0 0,-2 1 0 0 0,1 1 0 0 0,-1 1 0 0 0,-2 1 0 0 0,0 2 0 0 0,0-1 0 0 0,-2 2 0 0 0,0-1 0 0 0,2 1 0 0 0,0 1 0 0 0,1-1 0 0 0,1 0 0 0 0,-2 0 0 0 0,1-1 0 0 0,0 1 0 0 0,0-1 0 0 0,-1 0 0 0 0,0 0 0 0 0,-1 1 0 0 0,0-1 0 0 0,-1 1 0 0 0,0 0 0 0 0,0 1 0 0 0,0-2 0 0 0,0 1 0 0 0,0 1 0 0 0,0-1 0 0 0,0 0 0 0 0,1 1 0 0 0,-1-1 0 0 0,0 1 0 0 0,0-1 0 0 0,0 0 0 0 0,0 0 0 0 0,0 0 0 0 0,1 1 0 0 0,-1-2 0 0 0,0 1 0 0 0,0-1 0 0 0,2 1 0 0 0,0-1 0 0 0,1-1 0 0 0,1 1 0 0 0,0-1 0 0 0,1 0 0 0 0,0 0 0 0 0,1 0 0 0 0,-1 0 0 0 0,1 1 0 0 0,0-2 0 0 0,0 2 0 0 0,0-1 0 0 0,-1-1 0 0 0,0 0 0 0 0,1 0 0 0 0,1 1 0 0 0,0-1 0 0 0,1-1 0 0 0,1 0 0 0 0,0-1 0 0 0,1-1 0 0 0,2-1 0 0 0,0 0 0 0 0,1 0 0 0 0,2 0 0 0 0,-2 1 0 0 0,0 0 0 0 0,-1 1 0 0 0,-2 0 0 0 0,0 0 0 0 0,-1 0 0 0 0,0 0 0 0 0,-1 0 0 0 0,1 1 0 0 0,-1 1 0 0 0,1 0 0 0 0,2 1 0 0 0,-2 0 0 0 0,0-1 0 0 0,-2 1 0 0 0,0 2 0 0 0,-2-1 0 0 0,-1 1 0 0 0,-2 1 0 0 0,-1 0 0 0 0,0 0 0 0 0,0 0 0 0 0,1 1 0 0 0,1-2 0 0 0,1 1 0 0 0,0-2 0 0 0,0 1 0 0 0,1-1 0 0 0,-1 0 0 0 0,0 1 0 0 0,-2 0 0 0 0,0 0 0 0 0,-1 1 0 0 0,-1 0 0 0 0,0 1 0 0 0,0 1 0 0 0,0-2 0 0 0,0 1 0 0 0,1-2 0 0 0,1 0 0 0 0,2-1 0 0 0,-1 1 0 0 0,0-2 0 0 0,1 2 0 0 0,0-1 0 0 0,-1 0 0 0 0,-1 0 0 0 0,-1 1 0 0 0,0-1 0 0 0,1-1 0 0 0,0 0 0 0 0,1 1 0 0 0,2-2 0 0 0,0 0 0 0 0,0-1 0 0 0,2-1 0 0 0,2 1 0 0 0,1-2 0 0 0,1 1 0 0 0,-1 0 0 0 0,2 0 0 0 0,0-2 0 0 0,0 0 0 0 0,-1 0 0 0 0,-1 0 0 0 0,-2 3 0 0 0,-1 0 0 0 0,-1 0 0 0 0,-1 1 0 0 0,-1 0 0 0 0,-1 2 0 0 0,-1 0 0 0 0,-1 1 0 0 0,0 0 0 0 0,-1 0 0 0 0,0 1 0 0 0,0-1 0 0 0,0 0 0 0 0,0 1 0 0 0,0 0 0 0 0,0-2 0 0 0,0 0 0 0 0,2 0 0 0 0,0-1 0 0 0,1-1 0 0 0,1-1 0 0 0,1 1 0 0 0,-1 0 0 0 0,-1 0 0 0 0,0 1 0 0 0,-2 1 0 0 0,0-1 0 0 0,0 1 0 0 0,-1 0 0 0 0,0-1 0 0 0,0 1 0 0 0,0-1 0 0 0,0 0 0 0 0,0 1 0 0 0,0 0 0 0 0,0-1 0 0 0,0 2 0 0 0,0 0 0 0 0,0 1 0 0 0,1 1 0 0 0,-1 1 0 0 0,-1 0 0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7"/>
    </inkml:context>
    <inkml:brush xml:id="br0">
      <inkml:brushProperty name="width" value="0.05" units="cm"/>
      <inkml:brushProperty name="height" value="0.05" units="cm"/>
      <inkml:brushProperty name="color" value="#5B2D90"/>
    </inkml:brush>
  </inkml:definitions>
  <inkml:trace contextRef="#ctx0" brushRef="#br0">8222 9670 16383 0 0,'0'-1'0'0'0,"2"-4"0"0"0,1-1 0 0 0,1-2 0 0 0,2-1 0 0 0,0-1 0 0 0,-2 0 0 0 0,0 0 0 0 0,0 1 0 0 0,-2 1 0 0 0,0 0 0 0 0,0 2 0 0 0,0 1 0 0 0,0-1 0 0 0,0 0 0 0 0,2-2 0 0 0,-1 0 0 0 0,2-1 0 0 0,0-1 0 0 0,1 0 0 0 0,1 0 0 0 0,-2-1 0 0 0,1 1 0 0 0,0 0 0 0 0,0 1 0 0 0,-1 0 0 0 0,0 2 0 0 0,0-1 0 0 0,1 1 0 0 0,1 1 0 0 0,-2 0 0 0 0,0 2 0 0 0,0 0 0 0 0,-1 0 0 0 0,1 1 0 0 0,0-2 0 0 0,1 0 0 0 0,1-1 0 0 0,0-1 0 0 0,0 1 0 0 0,0 1 0 0 0,-1-1 0 0 0,0 1 0 0 0,-1 1 0 0 0,1 1 0 0 0,1 0 0 0 0,-1-1 0 0 0,1 1 0 0 0,0 0 0 0 0,2-2 0 0 0,0 1 0 0 0,0-1 0 0 0,0 0 0 0 0,1-1 0 0 0,-1 0 0 0 0,1 1 0 0 0,-1 0 0 0 0,-1 1 0 0 0,0 0 0 0 0,-1 0 0 0 0,0 1 0 0 0,0-1 0 0 0,0 1 0 0 0,0-1 0 0 0,0 1 0 0 0,1-1 0 0 0,-1 1 0 0 0,0 0 0 0 0,0 0 0 0 0,0 0 0 0 0,0 1 0 0 0,0 0 0 0 0,1-1 0 0 0,0 1 0 0 0,3-1 0 0 0,1 1 0 0 0,2-2 0 0 0,1 1 0 0 0,1-1 0 0 0,-2-1 0 0 0,1 0 0 0 0,-1 0 0 0 0,1 1 0 0 0,-2-1 0 0 0,0 2 0 0 0,0-2 0 0 0,-3 2 0 0 0,1 0 0 0 0,0 0 0 0 0,-2 1 0 0 0,1 0 0 0 0,2-1 0 0 0,-1 0 0 0 0,1 0 0 0 0,0 0 0 0 0,0 0 0 0 0,1 1 0 0 0,-1 1 0 0 0,0-1 0 0 0,-1 0 0 0 0,0 0 0 0 0,-1 1 0 0 0,-1 1 0 0 0,-1-1 0 0 0,-1 1 0 0 0,2 0 0 0 0,0 0 0 0 0,0-1 0 0 0,1-1 0 0 0,0 1 0 0 0,-1 0 0 0 0,2 0 0 0 0,-1 0 0 0 0,1 1 0 0 0,0 0 0 0 0,1 0 0 0 0,-1-1 0 0 0,1-1 0 0 0,1 0 0 0 0,-1 1 0 0 0,1 0 0 0 0,0 1 0 0 0,1 0 0 0 0,1-1 0 0 0,0 1 0 0 0,-1 1 0 0 0,0-1 0 0 0,0 0 0 0 0,1 0 0 0 0,-2 0 0 0 0,1 0 0 0 0,-2 0 0 0 0,-2 0 0 0 0,1 0 0 0 0,0 0 0 0 0,0 0 0 0 0,1 0 0 0 0,0 0 0 0 0,0 0 0 0 0,1 0 0 0 0,2-2 0 0 0,-1 1 0 0 0,2-1 0 0 0,-2 0 0 0 0,0 1 0 0 0,0 1 0 0 0,0-2 0 0 0,0 0 0 0 0,-1 1 0 0 0,-1-1 0 0 0,-1 1 0 0 0,-1 1 0 0 0,0-2 0 0 0,-1 0 0 0 0,0 0 0 0 0,1 1 0 0 0,0 0 0 0 0,1 1 0 0 0,0-1 0 0 0,0 1 0 0 0,2 0 0 0 0,-1 0 0 0 0,1 1 0 0 0,-1-1 0 0 0,0 0 0 0 0,0 0 0 0 0,-2 0 0 0 0,1-2 0 0 0,-1 1 0 0 0,0-1 0 0 0,-1 0 0 0 0,-1 1 0 0 0,1 1 0 0 0,0-1 0 0 0,0 1 0 0 0,-1 0 0 0 0,1-1 0 0 0,-2 0 0 0 0,1-1 0 0 0,0 1 0 0 0,1-1 0 0 0,0 0 0 0 0,1 0 0 0 0,0-1 0 0 0,0 1 0 0 0,0-2 0 0 0,1 1 0 0 0,-2 0 0 0 0,0 0 0 0 0,0 0 0 0 0,-2 1 0 0 0,1 1 0 0 0,-2-2 0 0 0,-1 1 0 0 0,1 1 0 0 0,-1-2 0 0 0,2 1 0 0 0,-1 0 0 0 0,1 0 0 0 0,0 0 0 0 0,0 0 0 0 0,0 0 0 0 0,0 0 0 0 0,1-1 0 0 0,-1 0 0 0 0,0 0 0 0 0,0 0 0 0 0,0 0 0 0 0,1 1 0 0 0,-1 0 0 0 0,0 0 0 0 0,0 1 0 0 0,-1-1 0 0 0,-1 1 0 0 0,1-1 0 0 0,0 0 0 0 0,0-1 0 0 0,1 1 0 0 0,0 0 0 0 0,0-1 0 0 0,0 1 0 0 0,-1-1 0 0 0,-1 1 0 0 0,1 0 0 0 0,-1-1 0 0 0,0 0 0 0 0,0 1 0 0 0,0 1 0 0 0,0-1 0 0 0,-2 0 0 0 0,-2-3 0 0 0,-1-1 0 0 0,-1-1 0 0 0,0-1 0 0 0,1 0 0 0 0,-1 1 0 0 0,1-3 0 0 0,0 1 0 0 0,-1-2 0 0 0,3 1 0 0 0,0 2 0 0 0,3 1 0 0 0,1 3 0 0 0,0 1 0 0 0,1 2 0 0 0,2 0 0 0 0,0 1 0 0 0,2 1 0 0 0,0-1 0 0 0,1 0 0 0 0,-1 1 0 0 0,1-1 0 0 0,0 0 0 0 0,0 0 0 0 0,-1 0 0 0 0,-1 0 0 0 0,0 0 0 0 0,-2 0 0 0 0,0 0 0 0 0,1 0 0 0 0,0 0 0 0 0,-1 0 0 0 0,1 0 0 0 0,0 0 0 0 0,1 0 0 0 0,-1 0 0 0 0,0 0 0 0 0,-1 0 0 0 0,0 0 0 0 0,-1 0 0 0 0,1 0 0 0 0,-1 0 0 0 0,0 0 0 0 0,0 0 0 0 0,0 0 0 0 0,0 0 0 0 0,0 0 0 0 0,0 0 0 0 0,0 0 0 0 0,0 0 0 0 0,2 0 0 0 0,2 0 0 0 0,0 0 0 0 0,1 0 0 0 0,1 0 0 0 0,1 0 0 0 0,-1 1 0 0 0,1 1 0 0 0,0 1 0 0 0,0 0 0 0 0,1-1 0 0 0,-1 0 0 0 0,0 1 0 0 0,0-1 0 0 0,-1 0 0 0 0,0 0 0 0 0,-1-1 0 0 0,0 1 0 0 0,-1 0 0 0 0,-1-1 0 0 0,1 1 0 0 0,-1-2 0 0 0,0 1 0 0 0,-2-1 0 0 0,2 2 0 0 0,0-1 0 0 0,-1 1 0 0 0,1-1 0 0 0,0 0 0 0 0,1 0 0 0 0,0 0 0 0 0,0 1 0 0 0,2-1 0 0 0,-1 1 0 0 0,1-2 0 0 0,0 1 0 0 0,0-1 0 0 0,0 2 0 0 0,-1-1 0 0 0,0 1 0 0 0,0-1 0 0 0,0 0 0 0 0,-1 0 0 0 0,0-1 0 0 0,2 0 0 0 0,-1 0 0 0 0,1 1 0 0 0,0 1 0 0 0,1 0 0 0 0,1-1 0 0 0,-1 0 0 0 0,0 0 0 0 0,-1-1 0 0 0,2 1 0 0 0,-2 1 0 0 0,1 1 0 0 0,-2 0 0 0 0,0 1 0 0 0,1 0 0 0 0,-1 0 0 0 0,1 1 0 0 0,0 0 0 0 0,0 0 0 0 0,-1-1 0 0 0,0 0 0 0 0,-1 0 0 0 0,0 0 0 0 0,-1-1 0 0 0,0 0 0 0 0,-1 0 0 0 0,-1 0 0 0 0,-1-1 0 0 0,-1 0 0 0 0,0 1 0 0 0,-1-1 0 0 0,1-1 0 0 0,0 0 0 0 0,1 1 0 0 0,0-1 0 0 0,1 1 0 0 0,3-1 0 0 0,1 0 0 0 0,4-1 0 0 0,1 0 0 0 0,3 1 0 0 0,2-1 0 0 0,0-1 0 0 0,0 1 0 0 0,0 0 0 0 0,-1 0 0 0 0,-1 0 0 0 0,-1 0 0 0 0,-2 0 0 0 0,-1 0 0 0 0,-2 0 0 0 0,-2 0 0 0 0,-2 0 0 0 0,-2 0 0 0 0,0 0 0 0 0,0 0 0 0 0,4 0 0 0 0,3 0 0 0 0,2 0 0 0 0,4 0 0 0 0,0 0 0 0 0,1 0 0 0 0,0 0 0 0 0,-1 0 0 0 0,0 0 0 0 0,-1 0 0 0 0,-1 0 0 0 0,0 0 0 0 0,1 0 0 0 0,-2 0 0 0 0,-1 0 0 0 0,-2 0 0 0 0,-1 0 0 0 0,-1 0 0 0 0,-2 0 0 0 0,-1 0 0 0 0,-1 0 0 0 0,0 0 0 0 0,0 0 0 0 0,0 0 0 0 0,0 0 0 0 0,1 0 0 0 0,0 0 0 0 0,-2 0 0 0 0,1 0 0 0 0,0 0 0 0 0,0 0 0 0 0,0 0 0 0 0,0 0 0 0 0,-1 0 0 0 0,0 0 0 0 0,-1 0 0 0 0,0 0 0 0 0,0 0 0 0 0,1 0 0 0 0,-1 0 0 0 0,1 0 0 0 0,1 0 0 0 0,0 0 0 0 0,1 0 0 0 0,2 0 0 0 0,0 0 0 0 0,-2 0 0 0 0,0 0 0 0 0,1 0 0 0 0,-1 0 0 0 0,-1 0 0 0 0,0 0 0 0 0,-1 0 0 0 0,0 0 0 0 0,-1 0 0 0 0,0 0 0 0 0,0 0 0 0 0,0 0 0 0 0,0 0 0 0 0,2 0 0 0 0,0 0 0 0 0,0 1 0 0 0,-1 1 0 0 0,0 0 0 0 0,0-1 0 0 0,0 0 0 0 0,-1 0 0 0 0,0 1 0 0 0,0 1 0 0 0,0 0 0 0 0,0-1 0 0 0,1 0 0 0 0,-1-1 0 0 0,-1 1 0 0 0,-1 0 0 0 0,1 0 0 0 0,0-1 0 0 0,0 0 0 0 0,-1 0 0 0 0,0 1 0 0 0,1 0 0 0 0,0-1 0 0 0,0 1 0 0 0,1 0 0 0 0,0 0 0 0 0,-1 0 0 0 0,-2-1 0 0 0,-1-2 0 0 0,-2-1 0 0 0,3-2 0 0 0,2 1 0 0 0,6 0 0 0 0,2 2 0 0 0,2-1 0 0 0,1 2 0 0 0,1 0 0 0 0,-1 0 0 0 0,0 0 0 0 0,-1 0 0 0 0,-1 0 0 0 0,-1 2 0 0 0,0 1 0 0 0,-1 0 0 0 0,0 1 0 0 0,-2-1 0 0 0,0 0 0 0 0,-2 0 0 0 0,-1 0 0 0 0,0 1 0 0 0,-1 0 0 0 0,0 1 0 0 0,-1 0 0 0 0,-1-1 0 0 0,-1 0 0 0 0,0 0 0 0 0,0 0 0 0 0,0-1 0 0 0,-1 1 0 0 0,0 1 0 0 0,1 0 0 0 0,-1 1 0 0 0,1 1 0 0 0,-1-2 0 0 0,2 1 0 0 0,-1 0 0 0 0,1 0 0 0 0,0 0 0 0 0,0 1 0 0 0,2 0 0 0 0,1 0 0 0 0,1 0 0 0 0,0 2 0 0 0,2 1 0 0 0,-1-1 0 0 0,0 0 0 0 0,-1-1 0 0 0,1 0 0 0 0,0 0 0 0 0,1 0 0 0 0,-1-1 0 0 0,2 1 0 0 0,-1-1 0 0 0,-1 0 0 0 0,1 1 0 0 0,0-2 0 0 0,0-1 0 0 0,0-1 0 0 0,0-1 0 0 0,0-1 0 0 0,0 1 0 0 0,-1 0 0 0 0,2 1 0 0 0,0 0 0 0 0,0 1 0 0 0,1 1 0 0 0,1 1 0 0 0,1 2 0 0 0,0 0 0 0 0,1 2 0 0 0,-1 0 0 0 0,-1 0 0 0 0,0-1 0 0 0,0 0 0 0 0,0 1 0 0 0,-1-2 0 0 0,-1 1 0 0 0,0-2 0 0 0,0 0 0 0 0,-1 0 0 0 0,0-2 0 0 0,0 0 0 0 0,-1-2 0 0 0,0 0 0 0 0,0 1 0 0 0,-1-1 0 0 0,0-1 0 0 0,1 1 0 0 0,-1-2 0 0 0,0 1 0 0 0,-1-1 0 0 0,1 1 0 0 0,4 3 0 0 0,2 5 0 0 0,4 2 0 0 0,0 3 0 0 0,2 0 0 0 0,2 2 0 0 0,-1-1 0 0 0,1-1 0 0 0,-1 0 0 0 0,-2-3 0 0 0,-1-1 0 0 0,-1-2 0 0 0,0 1 0 0 0,0-1 0 0 0,0 0 0 0 0,-1 0 0 0 0,0-2 0 0 0,0 1 0 0 0,-1-1 0 0 0,-2-1 0 0 0,0 1 0 0 0,0 0 0 0 0,-2-1 0 0 0,1 1 0 0 0,-1-1 0 0 0,-2 1 0 0 0,0-2 0 0 0,-1 0 0 0 0,1-1 0 0 0,-1 0 0 0 0,-1 0 0 0 0,0 0 0 0 0,0 1 0 0 0,1-1 0 0 0,0 0 0 0 0,1 0 0 0 0,2 0 0 0 0,2 0 0 0 0,-1 0 0 0 0,0 0 0 0 0,0-1 0 0 0,-2-1 0 0 0,-2 0 0 0 0,0 0 0 0 0,-1-1 0 0 0,-1 1 0 0 0,0-1 0 0 0,0-1 0 0 0,0 1 0 0 0,0 0 0 0 0,0 0 0 0 0,0 0 0 0 0,0 0 0 0 0,0 0 0 0 0,-1 1 0 0 0,0 0 0 0 0,-1 0 0 0 0,1 1 0 0 0,0 0 0 0 0,1 1 0 0 0,-1 0 0 0 0,-1 1 0 0 0,1 0 0 0 0,0 1 0 0 0,0 0 0 0 0,1 2 0 0 0,0 0 0 0 0,0 0 0 0 0,0 1 0 0 0,1 0 0 0 0,-1 0 0 0 0,1-1 0 0 0,-1 0 0 0 0,-1-2 0 0 0,0 1 0 0 0,-1-1 0 0 0,1 0 0 0 0,0-1 0 0 0,1-2 0 0 0,3-1 0 0 0,5-2 0 0 0,3 1 0 0 0,6 4 0 0 0,3 2 0 0 0,2 3 0 0 0,-2 1 0 0 0,-1 1 0 0 0,-3 0 0 0 0,-1 0 0 0 0,-5-1 0 0 0,-1-1 0 0 0,-3 0 0 0 0,-2-1 0 0 0,-2-1 0 0 0,-1-1 0 0 0,-1 0 0 0 0,0-1 0 0 0,-1 0 0 0 0,1 0 0 0 0,0 0 0 0 0,0 0 0 0 0,0 0 0 0 0,0 0 0 0 0,0 0 0 0 0,0 0 0 0 0,-1 0 0 0 0,0-1 0 0 0,-1 0 0 0 0,1 0 0 0 0,0-2 0 0 0,1 1 0 0 0,0-1 0 0 0,0 0 0 0 0,0 0 0 0 0,0 1 0 0 0,1-1 0 0 0,-1 0 0 0 0,0 0 0 0 0,0-1 0 0 0,0 1 0 0 0,0-1 0 0 0,1 0 0 0 0,-1 0 0 0 0,0 0 0 0 0,0-1 0 0 0,0-1 0 0 0,0 0 0 0 0,0 0 0 0 0,1 1 0 0 0,-1 0 0 0 0,0-1 0 0 0,0 0 0 0 0,0-1 0 0 0,0 1 0 0 0,1 1 0 0 0,-1 0 0 0 0,0-1 0 0 0,0 0 0 0 0,0 0 0 0 0,0 1 0 0 0,0 0 0 0 0,1-1 0 0 0,-1 0 0 0 0,0 0 0 0 0,0 1 0 0 0,0 0 0 0 0,0-1 0 0 0,0 0 0 0 0,1-1 0 0 0,-1 1 0 0 0,0-1 0 0 0,0 0 0 0 0,0 0 0 0 0,0 0 0 0 0,1-1 0 0 0,-1 1 0 0 0,0 0 0 0 0,0 2 0 0 0,0-1 0 0 0,0 1 0 0 0,0-1 0 0 0,1 1 0 0 0,-1 0 0 0 0,0 0 0 0 0,-1 1 0 0 0,-1-1 0 0 0,1 0 0 0 0,0 0 0 0 0,-1 0 0 0 0,0 0 0 0 0,0 0 0 0 0,0 0 0 0 0,-1 1 0 0 0,2-1 0 0 0,-1-1 0 0 0,0 1 0 0 0,0 0 0 0 0,1 0 0 0 0,0 0 0 0 0,0 1 0 0 0,1-1 0 0 0,0-1 0 0 0,-2 1 0 0 0,1 0 0 0 0,0 0 0 0 0,0 1 0 0 0,0-1 0 0 0,1 0 0 0 0,0 1 0 0 0,0-1 0 0 0,0 0 0 0 0,0 1 0 0 0,-1-1 0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8"/>
    </inkml:context>
    <inkml:brush xml:id="br0">
      <inkml:brushProperty name="width" value="0.05" units="cm"/>
      <inkml:brushProperty name="height" value="0.05" units="cm"/>
      <inkml:brushProperty name="color" value="#5B2D90"/>
    </inkml:brush>
  </inkml:definitions>
  <inkml:trace contextRef="#ctx0" brushRef="#br0">6919 8411 16383 0 0,'3'0'0'0'0,"3"0"0"0"0,4 0 0 0 0,4 0 0 0 0,4 0 0 0 0,2-1 0 0 0,1-3 0 0 0,-2-1 0 0 0,1-1 0 0 0,0-1 0 0 0,-1 0 0 0 0,-1 0 0 0 0,0 1 0 0 0,0-2 0 0 0,0 1 0 0 0,0-1 0 0 0,0 0 0 0 0,-2 0 0 0 0,1 0 0 0 0,-1 0 0 0 0,0-2 0 0 0,0 1 0 0 0,-1-1 0 0 0,1 0 0 0 0,1 1 0 0 0,1 1 0 0 0,0-2 0 0 0,0 0 0 0 0,-1 0 0 0 0,0 0 0 0 0,-1 0 0 0 0,0 0 0 0 0,-2 0 0 0 0,0 1 0 0 0,0 1 0 0 0,-1 2 0 0 0,-1-1 0 0 0,2 1 0 0 0,-1-1 0 0 0,2 0 0 0 0,0-1 0 0 0,2 1 0 0 0,1-3 0 0 0,1 0 0 0 0,-2 0 0 0 0,0 1 0 0 0,-1 0 0 0 0,-2 0 0 0 0,0 1 0 0 0,1 0 0 0 0,-1 0 0 0 0,0 0 0 0 0,-1-1 0 0 0,1 0 0 0 0,0-1 0 0 0,1 1 0 0 0,-1 0 0 0 0,-1 1 0 0 0,1-1 0 0 0,-1 0 0 0 0,-1-1 0 0 0,-2 2 0 0 0,0 1 0 0 0,0 0 0 0 0,1 0 0 0 0,-1 0 0 0 0,2 0 0 0 0,-1 0 0 0 0,0-2 0 0 0,2 0 0 0 0,-1-1 0 0 0,1 1 0 0 0,0 0 0 0 0,1 1 0 0 0,0 0 0 0 0,-1-2 0 0 0,1 1 0 0 0,0 0 0 0 0,1 2 0 0 0,-1 0 0 0 0,0 0 0 0 0,-2 0 0 0 0,1 0 0 0 0,0-1 0 0 0,-1 1 0 0 0,0-1 0 0 0,0 1 0 0 0,0-2 0 0 0,-1-1 0 0 0,0 2 0 0 0,-2 1 0 0 0,-1 0 0 0 0,0 0 0 0 0,-1 2 0 0 0,0 0 0 0 0,0-1 0 0 0,0 2 0 0 0,0-1 0 0 0,0 0 0 0 0,0-1 0 0 0,0 1 0 0 0,1 0 0 0 0,-1 0 0 0 0,0-1 0 0 0,0 1 0 0 0,0-1 0 0 0,0 1 0 0 0,0 0 0 0 0,1 2 0 0 0,-1-1 0 0 0,0 1 0 0 0,0 1 0 0 0,0-1 0 0 0,0 1 0 0 0,1 0 0 0 0,-1 1 0 0 0,0-1 0 0 0,0-1 0 0 0,0 2 0 0 0,0 0 0 0 0,0 0 0 0 0,1-1 0 0 0,-1 0 0 0 0,0 1 0 0 0,0-1 0 0 0,-1 0 0 0 0,-1 0 0 0 0,1 0 0 0 0,0 0 0 0 0,0-1 0 0 0,1 1 0 0 0,0 1 0 0 0,-1-1 0 0 0,-1 0 0 0 0,1 0 0 0 0,0 2 0 0 0,-1 2 0 0 0,0 2 0 0 0,0 1 0 0 0,1 2 0 0 0,-1 0 0 0 0,0 2 0 0 0,1 0 0 0 0,0 0 0 0 0,0 2 0 0 0,1-1 0 0 0,1 0 0 0 0,-1-1 0 0 0,0 0 0 0 0,0-2 0 0 0,1 1 0 0 0,-1-1 0 0 0,0 0 0 0 0,0 0 0 0 0,0 0 0 0 0,1 0 0 0 0,-1 0 0 0 0,0 0 0 0 0,0 0 0 0 0,-1 1 0 0 0,-1-1 0 0 0,1 0 0 0 0,0 0 0 0 0,0 0 0 0 0,1 0 0 0 0,0 0 0 0 0,0 1 0 0 0,0-1 0 0 0,0 0 0 0 0,0 0 0 0 0,0 0 0 0 0,1 0 0 0 0,-1 1 0 0 0,0-1 0 0 0,-1 0 0 0 0,0 0 0 0 0,-2 0 0 0 0,-1 0 0 0 0,0 0 0 0 0,1 1 0 0 0,-1-1 0 0 0,1 0 0 0 0,1 0 0 0 0,0 0 0 0 0,-2 0 0 0 0,1 2 0 0 0,-1 0 0 0 0,1 2 0 0 0,-1-1 0 0 0,0 2 0 0 0,0 0 0 0 0,0 2 0 0 0,0 3 0 0 0,1 1 0 0 0,-1 0 0 0 0,0 1 0 0 0,0 1 0 0 0,0-1 0 0 0,0 1 0 0 0,0-1 0 0 0,0 0 0 0 0,-2-2 0 0 0,0-2 0 0 0,1-2 0 0 0,0 0 0 0 0,-1-2 0 0 0,1-1 0 0 0,-2-1 0 0 0,1-1 0 0 0,-1-1 0 0 0,1-1 0 0 0,1 0 0 0 0,-1-1 0 0 0,2 1 0 0 0,-1 0 0 0 0,1 0 0 0 0,0 1 0 0 0,1 0 0 0 0,0 0 0 0 0,-1 0 0 0 0,1 1 0 0 0,0-1 0 0 0,-1 0 0 0 0,1 0 0 0 0,1 0 0 0 0,-1 0 0 0 0,0 1 0 0 0,1-1 0 0 0,1 0 0 0 0,0 0 0 0 0,1-1 0 0 0,-1 0 0 0 0,0-2 0 0 0,-1 0 0 0 0,1 0 0 0 0,-1-1 0 0 0,1 1 0 0 0,-1-1 0 0 0,1 1 0 0 0,-1-1 0 0 0,0 0 0 0 0,0 1 0 0 0,1 0 0 0 0,0-2 0 0 0,0 1 0 0 0,-1 0 0 0 0,1-1 0 0 0,0-1 0 0 0,0 0 0 0 0,1-1 0 0 0,0 1 0 0 0,0-3 0 0 0,0-1 0 0 0,0-1 0 0 0,2-1 0 0 0,0 0 0 0 0,2 1 0 0 0,-1 0 0 0 0,2 2 0 0 0,-1 1 0 0 0,1 0 0 0 0,-1 1 0 0 0,1 0 0 0 0,0 0 0 0 0,0 0 0 0 0,-1 1 0 0 0,-1-1 0 0 0,-1 0 0 0 0,0 0 0 0 0,-1 0 0 0 0,-1 0 0 0 0,0-1 0 0 0,1-1 0 0 0,1-1 0 0 0,2 0 0 0 0,-1 0 0 0 0,2-2 0 0 0,-1 0 0 0 0,-1 0 0 0 0,0 1 0 0 0,-2 0 0 0 0,0 0 0 0 0,0 1 0 0 0,-1 1 0 0 0,-1 0 0 0 0,-1 0 0 0 0,0 0 0 0 0,1 0 0 0 0,0 0 0 0 0,1-2 0 0 0,0 1 0 0 0,0 0 0 0 0,-1-2 0 0 0,-2 0 0 0 0,-1-2 0 0 0,0 2 0 0 0,3-1 0 0 0,8-1 0 0 0,6-1 0 0 0,4-4 0 0 0,2-3 0 0 0,2-3 0 0 0,0-1 0 0 0,-1 1 0 0 0,-1 1 0 0 0,-1 2 0 0 0,-2 0 0 0 0,-3 3 0 0 0,-1 0 0 0 0,-2 2 0 0 0,-1 1 0 0 0,0 0 0 0 0,1-1 0 0 0,1 0 0 0 0,-1 1 0 0 0,2 0 0 0 0,1 0 0 0 0,-2 1 0 0 0,0 0 0 0 0,-1-2 0 0 0,0 2 0 0 0,-2 0 0 0 0,-1 1 0 0 0,-2-1 0 0 0,0 1 0 0 0,0 0 0 0 0,-2 1 0 0 0,0 0 0 0 0,0 0 0 0 0,1 0 0 0 0,1-1 0 0 0,0 1 0 0 0,1 0 0 0 0,-2 0 0 0 0,0 1 0 0 0,-1 0 0 0 0,-2 1 0 0 0,0 1 0 0 0,-1 0 0 0 0,0 0 0 0 0,0 0 0 0 0,2 0 0 0 0,0 0 0 0 0,0-2 0 0 0,1 0 0 0 0,0-2 0 0 0,1 0 0 0 0,0 0 0 0 0,-1-1 0 0 0,-1 2 0 0 0,0 0 0 0 0,-1 1 0 0 0,-1 1 0 0 0,0-1 0 0 0,0-1 0 0 0,0 1 0 0 0,0 0 0 0 0,0 0 0 0 0,0-1 0 0 0,0 0 0 0 0,1 0 0 0 0,-1 1 0 0 0,0-1 0 0 0,0 1 0 0 0,0 0 0 0 0,0 1 0 0 0,0 0 0 0 0,1 1 0 0 0,-1-1 0 0 0,0 1 0 0 0,0-1 0 0 0,2 1 0 0 0,0 0 0 0 0,0 0 0 0 0,-1 0 0 0 0,1 1 0 0 0,-1 1 0 0 0,-1-1 0 0 0,0 0 0 0 0,0 0 0 0 0,1 1 0 0 0,-1 0 0 0 0,0 1 0 0 0,0-1 0 0 0,0 1 0 0 0,0 0 0 0 0,0 1 0 0 0,0-1 0 0 0,0 0 0 0 0,1 0 0 0 0,-1 0 0 0 0,0 0 0 0 0,0 1 0 0 0,0 2 0 0 0,0 1 0 0 0,-1 2 0 0 0,0 0 0 0 0,-1 1 0 0 0,1 1 0 0 0,1-1 0 0 0,-2 1 0 0 0,0-1 0 0 0,1 0 0 0 0,0 1 0 0 0,0-1 0 0 0,1 0 0 0 0,-1 0 0 0 0,2 0 0 0 0,-2 1 0 0 0,-1-1 0 0 0,0 1 0 0 0,-1 1 0 0 0,1 2 0 0 0,-1-1 0 0 0,0 2 0 0 0,-1-1 0 0 0,0 1 0 0 0,0 0 0 0 0,0-2 0 0 0,1 1 0 0 0,0-1 0 0 0,-2 0 0 0 0,1-1 0 0 0,0-1 0 0 0,-1 0 0 0 0,0-1 0 0 0,0 0 0 0 0,0 0 0 0 0,-1 0 0 0 0,2 0 0 0 0,-1 0 0 0 0,0 0 0 0 0,0 0 0 0 0,-2 0 0 0 0,2 1 0 0 0,0-1 0 0 0,0 0 0 0 0,-1 2 0 0 0,-1 0 0 0 0,1 0 0 0 0,-1-1 0 0 0,1 1 0 0 0,1-2 0 0 0,-1 1 0 0 0,1-1 0 0 0,-2 0 0 0 0,1 0 0 0 0,-1 0 0 0 0,0 1 0 0 0,0-1 0 0 0,0 0 0 0 0,0 0 0 0 0,0 0 0 0 0,0 0 0 0 0,0 0 0 0 0,0 0 0 0 0,0 1 0 0 0,0-1 0 0 0,0 0 0 0 0,0 0 0 0 0,0 0 0 0 0,0 0 0 0 0,0 0 0 0 0,0 1 0 0 0,0-1 0 0 0,0 0 0 0 0,0 0 0 0 0,0-2 0 0 0,0-1 0 0 0,0 0 0 0 0,0 2 0 0 0,0 1 0 0 0,0 3 0 0 0,0 1 0 0 0,0 1 0 0 0,-1 1 0 0 0,-1 0 0 0 0,0 0 0 0 0,1 0 0 0 0,0 0 0 0 0,-1-3 0 0 0,0 0 0 0 0,0 0 0 0 0,1 0 0 0 0,-1-1 0 0 0,0-1 0 0 0,0 0 0 0 0,-1 0 0 0 0,1-1 0 0 0,0 0 0 0 0,0 0 0 0 0,0 0 0 0 0,0 0 0 0 0,0 0 0 0 0,0 1 0 0 0,-1-1 0 0 0,1 0 0 0 0,0-1 0 0 0,-1-1 0 0 0,0 1 0 0 0,0 0 0 0 0,-1 0 0 0 0,1 1 0 0 0,-1-2 0 0 0,0 1 0 0 0,2-1 0 0 0,-2 1 0 0 0,2 1 0 0 0,-2-1 0 0 0,0 1 0 0 0,0 0 0 0 0,0 0 0 0 0,-2 1 0 0 0,2-1 0 0 0,-1-1 0 0 0,1-1 0 0 0,0 0 0 0 0,0-1 0 0 0,0 0 0 0 0,-1-2 0 0 0,1 1 0 0 0,0 0 0 0 0,0 0 0 0 0,0 0 0 0 0,0 0 0 0 0,0 0 0 0 0,0 1 0 0 0,-2-1 0 0 0,1 1 0 0 0,0 0 0 0 0,0-2 0 0 0,0 1 0 0 0,0 0 0 0 0,0 0 0 0 0,-1 1 0 0 0,-1 0 0 0 0,2 1 0 0 0,-1-1 0 0 0,1 0 0 0 0,-1-1 0 0 0,0 1 0 0 0,1 0 0 0 0,0 0 0 0 0,-1-1 0 0 0,-1 1 0 0 0,1-1 0 0 0,-1 1 0 0 0,-1-1 0 0 0,1 0 0 0 0,0-2 0 0 0,1 2 0 0 0,0-1 0 0 0,0-1 0 0 0,0 1 0 0 0,0-2 0 0 0,-1 1 0 0 0,0-1 0 0 0,0 0 0 0 0,0 0 0 0 0,-1 0 0 0 0,1 0 0 0 0,0 0 0 0 0,-1-1 0 0 0,1 1 0 0 0,0 0 0 0 0,0 0 0 0 0,-1 0 0 0 0,1 2 0 0 0,1 0 0 0 0,0 2 0 0 0,1-2 0 0 0,0 1 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49"/>
    </inkml:context>
    <inkml:brush xml:id="br0">
      <inkml:brushProperty name="width" value="0.05" units="cm"/>
      <inkml:brushProperty name="height" value="0.05" units="cm"/>
      <inkml:brushProperty name="color" value="#5B2D90"/>
    </inkml:brush>
  </inkml:definitions>
  <inkml:trace contextRef="#ctx0" brushRef="#br0">5587 5919 16383 0 0,'-4'0'0'0'0,"-5"-1"0"0"0,-4-3 0 0 0,-6-4 0 0 0,-2-5 0 0 0,-1-2 0 0 0,-3-2 0 0 0,0-1 0 0 0,-1 0 0 0 0,1 0 0 0 0,1 0 0 0 0,2 0 0 0 0,1 3 0 0 0,2 0 0 0 0,2 2 0 0 0,-2 0 0 0 0,1 0 0 0 0,0 1 0 0 0,1 0 0 0 0,-2 0 0 0 0,1 0 0 0 0,-2-1 0 0 0,0 1 0 0 0,0-1 0 0 0,0 0 0 0 0,0-1 0 0 0,1 1 0 0 0,1-1 0 0 0,1-1 0 0 0,2 2 0 0 0,1-1 0 0 0,1 2 0 0 0,1-1 0 0 0,1 2 0 0 0,0 0 0 0 0,2 0 0 0 0,1 1 0 0 0,0 0 0 0 0,-1 0 0 0 0,0 0 0 0 0,0-1 0 0 0,0-1 0 0 0,-1-1 0 0 0,0 1 0 0 0,0-2 0 0 0,1 0 0 0 0,0-2 0 0 0,0 1 0 0 0,-1-1 0 0 0,1 0 0 0 0,-1 0 0 0 0,1 0 0 0 0,0 0 0 0 0,-1 0 0 0 0,0 1 0 0 0,0 1 0 0 0,1 0 0 0 0,0 0 0 0 0,1 0 0 0 0,-2 1 0 0 0,1 1 0 0 0,-2 0 0 0 0,0-1 0 0 0,0 0 0 0 0,-2 0 0 0 0,0 0 0 0 0,0 0 0 0 0,-1 0 0 0 0,0-1 0 0 0,0 1 0 0 0,0 2 0 0 0,0-1 0 0 0,1 1 0 0 0,2 1 0 0 0,-1 0 0 0 0,1 1 0 0 0,1-1 0 0 0,1 0 0 0 0,1 2 0 0 0,0-1 0 0 0,-1 0 0 0 0,0 0 0 0 0,0-2 0 0 0,0 0 0 0 0,1 0 0 0 0,0-2 0 0 0,-1-2 0 0 0,1-3 0 0 0,0-1 0 0 0,-2-5 0 0 0,-1-2 0 0 0,-2-3 0 0 0,1-4 0 0 0,-3-2 0 0 0,0 0 0 0 0,0 0 0 0 0,0 0 0 0 0,-1 0 0 0 0,-1 3 0 0 0,2 1 0 0 0,0 3 0 0 0,-1 1 0 0 0,2 2 0 0 0,0 3 0 0 0,1 3 0 0 0,1 1 0 0 0,2 1 0 0 0,1 3 0 0 0,1 2 0 0 0,0 3 0 0 0,2 2 0 0 0,1 2 0 0 0,1 1 0 0 0,0 1 0 0 0,0 0 0 0 0,0 0 0 0 0,1 2 0 0 0,1 2 0 0 0,0 3 0 0 0,1 1 0 0 0,2 2 0 0 0,-2-2 0 0 0,-2-1 0 0 0,-4-4 0 0 0,-1-3 0 0 0,-2-2 0 0 0,-1-3 0 0 0,0-1 0 0 0,1-1 0 0 0,1 1 0 0 0,-1 0 0 0 0,0-1 0 0 0,1 0 0 0 0,0-2 0 0 0,0 0 0 0 0,-1 0 0 0 0,0-1 0 0 0,1-1 0 0 0,-1 1 0 0 0,0 0 0 0 0,0 1 0 0 0,1 1 0 0 0,1 0 0 0 0,1 0 0 0 0,1 2 0 0 0,0 0 0 0 0,0 2 0 0 0,-1 1 0 0 0,0 0 0 0 0,0 0 0 0 0,0 0 0 0 0,0-1 0 0 0,-1 0 0 0 0,1 2 0 0 0,0-1 0 0 0,0 0 0 0 0,-1 0 0 0 0,1 0 0 0 0,0-1 0 0 0,-1-1 0 0 0,-1-3 0 0 0,0-2 0 0 0,-2-1 0 0 0,-1-1 0 0 0,-2-1 0 0 0,-1 1 0 0 0,1 1 0 0 0,-1-1 0 0 0,1 2 0 0 0,1 1 0 0 0,-1 0 0 0 0,2 1 0 0 0,0 1 0 0 0,0 1 0 0 0,1-1 0 0 0,-1 0 0 0 0,2 0 0 0 0,-1-1 0 0 0,0-1 0 0 0,1 1 0 0 0,0-1 0 0 0,-1 0 0 0 0,2 0 0 0 0,-2 1 0 0 0,0 0 0 0 0,2 2 0 0 0,0 0 0 0 0,0 1 0 0 0,1 0 0 0 0,1 1 0 0 0,0 0 0 0 0,-1-1 0 0 0,1-1 0 0 0,0 0 0 0 0,-1-2 0 0 0,1 1 0 0 0,-1-1 0 0 0,1-2 0 0 0,-2 1 0 0 0,-1-1 0 0 0,-1-1 0 0 0,-2 0 0 0 0,1-1 0 0 0,-2-3 0 0 0,0 2 0 0 0,-1-1 0 0 0,1 1 0 0 0,0 0 0 0 0,0 0 0 0 0,-1 2 0 0 0,0 0 0 0 0,1 1 0 0 0,0 2 0 0 0,2 1 0 0 0,-1 1 0 0 0,2 1 0 0 0,-1-1 0 0 0,1 0 0 0 0,-1 0 0 0 0,1 0 0 0 0,-1 1 0 0 0,1-2 0 0 0,-1 1 0 0 0,0-1 0 0 0,0 0 0 0 0,1-1 0 0 0,-1 1 0 0 0,1 1 0 0 0,0 0 0 0 0,0 1 0 0 0,1 0 0 0 0,0 1 0 0 0,1-2 0 0 0,-1 0 0 0 0,0 0 0 0 0,1 0 0 0 0,0 0 0 0 0,-1 0 0 0 0,1-1 0 0 0,-1 1 0 0 0,0-1 0 0 0,0 0 0 0 0,0-2 0 0 0,-1 1 0 0 0,1-1 0 0 0,0 1 0 0 0,0-1 0 0 0,0-1 0 0 0,0 0 0 0 0,0 2 0 0 0,1-1 0 0 0,1 1 0 0 0,0 1 0 0 0,0 1 0 0 0,2 1 0 0 0,0-1 0 0 0,1 0 0 0 0,0 0 0 0 0,0 0 0 0 0,1 1 0 0 0,0 0 0 0 0,1 1 0 0 0,-1 1 0 0 0,1 0 0 0 0,-3-3 0 0 0,-2-3 0 0 0,-3-3 0 0 0,-4-6 0 0 0,-1-4 0 0 0,1-2 0 0 0,-2-3 0 0 0,1-1 0 0 0,0 1 0 0 0,2 1 0 0 0,2 2 0 0 0,3 3 0 0 0,2 4 0 0 0,0 1 0 0 0,2 3 0 0 0,1 1 0 0 0,0 2 0 0 0,0 1 0 0 0,1 0 0 0 0,-1 1 0 0 0,0 1 0 0 0,-2-1 0 0 0,0 1 0 0 0,0 1 0 0 0,1 0 0 0 0,-1 1 0 0 0,0 0 0 0 0,0 1 0 0 0,1-1 0 0 0,0 3 0 0 0,0-1 0 0 0,0 0 0 0 0,0 1 0 0 0,-1 0 0 0 0,0-1 0 0 0,0 1 0 0 0,1-1 0 0 0,-1 1 0 0 0,0 0 0 0 0,1 0 0 0 0,0 0 0 0 0,-1 0 0 0 0,0 0 0 0 0,0-1 0 0 0,-1 1 0 0 0,0 0 0 0 0,0-1 0 0 0,0 2 0 0 0,-1-1 0 0 0,1 1 0 0 0,0 0 0 0 0,-1-1 0 0 0,1-1 0 0 0,0 0 0 0 0,-1 0 0 0 0,1-2 0 0 0,0 2 0 0 0,0 1 0 0 0,-2-1 0 0 0,0-1 0 0 0,0 1 0 0 0,0-1 0 0 0,1 0 0 0 0,0 0 0 0 0,0-1 0 0 0,1 2 0 0 0,-1 1 0 0 0,1-1 0 0 0,-1 1 0 0 0,-2 0 0 0 0,1 1 0 0 0,1 0 0 0 0,-1 1 0 0 0,3-1 0 0 0,0 1 0 0 0,0-1 0 0 0,0-1 0 0 0,0 1 0 0 0,0 0 0 0 0,1 0 0 0 0,-1 0 0 0 0,0-1 0 0 0,0 0 0 0 0,1 1 0 0 0,-1 0 0 0 0,2 0 0 0 0,-1 0 0 0 0,0 0 0 0 0,1 0 0 0 0,0-2 0 0 0,-1 1 0 0 0,-1 0 0 0 0,0 0 0 0 0,0-1 0 0 0,1-1 0 0 0,-1 0 0 0 0,0 0 0 0 0,-1 0 0 0 0,2-1 0 0 0,-1 1 0 0 0,2 0 0 0 0,-1-1 0 0 0,0 0 0 0 0,1-2 0 0 0,-1 0 0 0 0,0-1 0 0 0,0 1 0 0 0,0-1 0 0 0,0 0 0 0 0,-1 1 0 0 0,0 1 0 0 0,1-1 0 0 0,-1 1 0 0 0,1-1 0 0 0,1 2 0 0 0,1-1 0 0 0,0 2 0 0 0,-1-1 0 0 0,1 1 0 0 0,0-2 0 0 0,-2 0 0 0 0,1-1 0 0 0,-1-1 0 0 0,0 1 0 0 0,0-1 0 0 0,0 0 0 0 0,0 1 0 0 0,-1 0 0 0 0,0-1 0 0 0,1 0 0 0 0,-1 0 0 0 0,0 1 0 0 0,1 1 0 0 0,-1 0 0 0 0,1 1 0 0 0,0 1 0 0 0,0 1 0 0 0,0 0 0 0 0,0 1 0 0 0,1-1 0 0 0,-1 0 0 0 0,0-1 0 0 0,0 0 0 0 0,0 1 0 0 0,-1 1 0 0 0,0-1 0 0 0,0 0 0 0 0,1 0 0 0 0,-1-1 0 0 0,0 0 0 0 0,0 1 0 0 0,-1 0 0 0 0,0 0 0 0 0,0 0 0 0 0,-1 0 0 0 0,1-1 0 0 0,0 0 0 0 0,-1 0 0 0 0,1 0 0 0 0,-2-1 0 0 0,0 1 0 0 0,0-1 0 0 0,-1 2 0 0 0,-1-1 0 0 0,0-1 0 0 0,0 0 0 0 0,-1 0 0 0 0,0 0 0 0 0,2 0 0 0 0,-1 0 0 0 0,0 0 0 0 0,0 1 0 0 0,0-1 0 0 0,1 1 0 0 0,0-1 0 0 0,2 2 0 0 0,0 0 0 0 0,1 1 0 0 0,-1-1 0 0 0,2-1 0 0 0,0 1 0 0 0,-2-2 0 0 0,0 1 0 0 0,1 0 0 0 0,-1-1 0 0 0,0 1 0 0 0,1 0 0 0 0,-1-1 0 0 0,2 1 0 0 0,1 0 0 0 0,0 0 0 0 0,1 0 0 0 0,0 2 0 0 0,2-1 0 0 0,-1 1 0 0 0,0 1 0 0 0,0 0 0 0 0,0 0 0 0 0,1 0 0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0"/>
    </inkml:context>
    <inkml:brush xml:id="br0">
      <inkml:brushProperty name="width" value="0.05" units="cm"/>
      <inkml:brushProperty name="height" value="0.05" units="cm"/>
      <inkml:brushProperty name="color" value="#5B2D90"/>
    </inkml:brush>
  </inkml:definitions>
  <inkml:trace contextRef="#ctx0" brushRef="#br0">12346 6643 16383 0 0,'0'-2'0'0'0,"0"0"0"0"0,0-3 0 0 0,0-1 0 0 0,0 0 0 0 0,0-1 0 0 0,0-1 0 0 0,0 1 0 0 0,0-1 0 0 0,0 1 0 0 0,0-1 0 0 0,0 1 0 0 0,0-1 0 0 0,0 1 0 0 0,0 0 0 0 0,0 0 0 0 0,0-1 0 0 0,0 0 0 0 0,0-2 0 0 0,0 1 0 0 0,0-1 0 0 0,0 0 0 0 0,0 0 0 0 0,0-1 0 0 0,0 1 0 0 0,0 0 0 0 0,0 1 0 0 0,0 1 0 0 0,0 0 0 0 0,0-1 0 0 0,0 0 0 0 0,0 0 0 0 0,0 0 0 0 0,0 1 0 0 0,0 0 0 0 0,0 0 0 0 0,0 1 0 0 0,0 0 0 0 0,0 0 0 0 0,0 0 0 0 0,0-1 0 0 0,0 1 0 0 0,0 0 0 0 0,0 0 0 0 0,0-1 0 0 0,0 1 0 0 0,0 0 0 0 0,1 1 0 0 0,1 0 0 0 0,0 1 0 0 0,0-1 0 0 0,2-1 0 0 0,-1 1 0 0 0,2-1 0 0 0,-1-1 0 0 0,0 0 0 0 0,1-2 0 0 0,0 1 0 0 0,-1 0 0 0 0,2 1 0 0 0,-1 0 0 0 0,0 0 0 0 0,1 2 0 0 0,-2 1 0 0 0,0-1 0 0 0,1 0 0 0 0,0 1 0 0 0,1 0 0 0 0,1 0 0 0 0,0-1 0 0 0,0 1 0 0 0,0 0 0 0 0,1-1 0 0 0,-1 2 0 0 0,0-1 0 0 0,0 1 0 0 0,1 0 0 0 0,-1 0 0 0 0,-1 0 0 0 0,-1 1 0 0 0,1 0 0 0 0,0 0 0 0 0,0 1 0 0 0,1-2 0 0 0,-1 1 0 0 0,0 0 0 0 0,-1-2 0 0 0,-3 0 0 0 0,-1 0 0 0 0,-2 0 0 0 0,-1-1 0 0 0,0 0 0 0 0,-1-1 0 0 0,-1 1 0 0 0,1-2 0 0 0,0 1 0 0 0,0 1 0 0 0,0 0 0 0 0,1 1 0 0 0,-1 0 0 0 0,1 0 0 0 0,0 0 0 0 0,-1-1 0 0 0,0 0 0 0 0,0-1 0 0 0,0-1 0 0 0,-1-1 0 0 0,1-1 0 0 0,-1 0 0 0 0,0-2 0 0 0,0 0 0 0 0,1 0 0 0 0,-1-2 0 0 0,-1 0 0 0 0,0-1 0 0 0,0-1 0 0 0,-1 1 0 0 0,1-1 0 0 0,0 1 0 0 0,1 1 0 0 0,-1 0 0 0 0,1-1 0 0 0,0 2 0 0 0,1-1 0 0 0,-1 1 0 0 0,-1 0 0 0 0,1 0 0 0 0,-1-1 0 0 0,-1 0 0 0 0,0 1 0 0 0,1 0 0 0 0,-1-1 0 0 0,0-1 0 0 0,-1 2 0 0 0,1-1 0 0 0,0 1 0 0 0,0 0 0 0 0,0 0 0 0 0,-1 1 0 0 0,2 0 0 0 0,0 0 0 0 0,-1 0 0 0 0,0 1 0 0 0,1-1 0 0 0,-1 1 0 0 0,1 1 0 0 0,0-1 0 0 0,0 0 0 0 0,1 2 0 0 0,0 0 0 0 0,1 0 0 0 0,-1 2 0 0 0,0-1 0 0 0,1 1 0 0 0,-1 0 0 0 0,0 0 0 0 0,1 0 0 0 0,-1 0 0 0 0,1-1 0 0 0,-1 1 0 0 0,1 0 0 0 0,-1-2 0 0 0,0 0 0 0 0,0 0 0 0 0,-1 0 0 0 0,1-1 0 0 0,1 0 0 0 0,-1 1 0 0 0,1-1 0 0 0,-1-1 0 0 0,1 0 0 0 0,1 0 0 0 0,-1-1 0 0 0,-1 0 0 0 0,0-1 0 0 0,-1 0 0 0 0,1 1 0 0 0,-1 0 0 0 0,1-1 0 0 0,0-1 0 0 0,0-1 0 0 0,0 0 0 0 0,-1-1 0 0 0,0 0 0 0 0,0-2 0 0 0,-1 0 0 0 0,1 0 0 0 0,-1 0 0 0 0,2 1 0 0 0,-1 0 0 0 0,1 1 0 0 0,0-1 0 0 0,-1 2 0 0 0,0-1 0 0 0,0 1 0 0 0,1 2 0 0 0,-1-1 0 0 0,0-1 0 0 0,1 2 0 0 0,-1 0 0 0 0,-1 0 0 0 0,1 3 0 0 0,0 0 0 0 0,1 1 0 0 0,0 2 0 0 0,-1-2 0 0 0,-1 0 0 0 0,1 0 0 0 0,0-1 0 0 0,-1 0 0 0 0,0 0 0 0 0,-1 0 0 0 0,1-1 0 0 0,0 0 0 0 0,0 0 0 0 0,1 1 0 0 0,0 1 0 0 0,1 0 0 0 0,1 1 0 0 0,1 1 0 0 0,0 0 0 0 0,0 2 0 0 0,0-1 0 0 0,0 2 0 0 0,0-1 0 0 0,0 3 0 0 0,0-1 0 0 0,2 0 0 0 0,-1-1 0 0 0,1-1 0 0 0,-1 0 0 0 0,-2 1 0 0 0,-3 0 0 0 0,-2 1 0 0 0,0-1 0 0 0,-1-2 0 0 0,1-2 0 0 0,-2 0 0 0 0,0 0 0 0 0,0-1 0 0 0,1 0 0 0 0,0-1 0 0 0,0 0 0 0 0,-1 0 0 0 0,1-1 0 0 0,0 1 0 0 0,0 1 0 0 0,3 1 0 0 0,0 0 0 0 0,0-1 0 0 0,0 0 0 0 0,-1 0 0 0 0,0-1 0 0 0,0-1 0 0 0,0 0 0 0 0,-2 0 0 0 0,-1-1 0 0 0,1 1 0 0 0,-1-1 0 0 0,2 0 0 0 0,-1 1 0 0 0,1 1 0 0 0,1-1 0 0 0,-1 1 0 0 0,1 1 0 0 0,0 1 0 0 0,1 0 0 0 0,0 1 0 0 0,1 0 0 0 0,-1 0 0 0 0,-1-1 0 0 0,0 0 0 0 0,0-1 0 0 0,0 0 0 0 0,1-1 0 0 0,0-1 0 0 0,0 1 0 0 0,1 0 0 0 0,1-1 0 0 0,-2 2 0 0 0,1 0 0 0 0,0-1 0 0 0,0 0 0 0 0,-1 1 0 0 0,0-2 0 0 0,0 1 0 0 0,-1 0 0 0 0,-1 2 0 0 0,2-1 0 0 0,1 1 0 0 0,-1 1 0 0 0,0 0 0 0 0,0-1 0 0 0,1 2 0 0 0,0 1 0 0 0,0-1 0 0 0,1 0 0 0 0,-2 1 0 0 0,1 0 0 0 0,-1 0 0 0 0,1-1 0 0 0,0 0 0 0 0,-1-1 0 0 0,-1 1 0 0 0,2-1 0 0 0,-1 1 0 0 0,1-1 0 0 0,-1 1 0 0 0,1-1 0 0 0,-1 1 0 0 0,1-1 0 0 0,-1-1 0 0 0,0 1 0 0 0,0 0 0 0 0,1 0 0 0 0,-1-1 0 0 0,0 1 0 0 0,0 0 0 0 0,0 0 0 0 0,1-1 0 0 0,-1 0 0 0 0,1-2 0 0 0,0 0 0 0 0,-1-1 0 0 0,0-1 0 0 0,-1-1 0 0 0,1 1 0 0 0,0-1 0 0 0,0 1 0 0 0,1 1 0 0 0,0 1 0 0 0,0 2 0 0 0,0 0 0 0 0,0 1 0 0 0,0 2 0 0 0,1-1 0 0 0,-1 2 0 0 0,1-1 0 0 0,0 2 0 0 0,-1-1 0 0 0,1-1 0 0 0,-1 0 0 0 0,0-1 0 0 0,-1-2 0 0 0,0-1 0 0 0,-1-1 0 0 0,0 2 0 0 0,-1-1 0 0 0,2 1 0 0 0,0 0 0 0 0,1 1 0 0 0,-2-1 0 0 0,1 1 0 0 0,-1 0 0 0 0,0 1 0 0 0,0 1 0 0 0,0-1 0 0 0,1 0 0 0 0,0 1 0 0 0,0 0 0 0 0,0-1 0 0 0,0 1 0 0 0,-1-2 0 0 0,0 0 0 0 0,1 0 0 0 0,1 0 0 0 0,-1 0 0 0 0,0-2 0 0 0,0 0 0 0 0,1 0 0 0 0,0 0 0 0 0,-1 0 0 0 0,0 1 0 0 0,1 1 0 0 0,1-1 0 0 0,0 0 0 0 0,-1-2 0 0 0,0 1 0 0 0,0 1 0 0 0,2-1 0 0 0,-2 2 0 0 0,2-1 0 0 0,-1 1 0 0 0,1-1 0 0 0,-1 1 0 0 0,-1 1 0 0 0,1 1 0 0 0,1-1 0 0 0,-1 0 0 0 0,0 0 0 0 0,0-1 0 0 0,0 0 0 0 0,0 0 0 0 0,0 0 0 0 0,-1-1 0 0 0,-1 1 0 0 0,1 0 0 0 0,0-2 0 0 0,-1 0 0 0 0,0-2 0 0 0,-1 0 0 0 0,0 0 0 0 0,0-2 0 0 0,-1 0 0 0 0,0 2 0 0 0,0-1 0 0 0,1 1 0 0 0,0 1 0 0 0,2 1 0 0 0,0 1 0 0 0,3 1 0 0 0,6 3 0 0 0,1 0 0 0 0,-3-2 0 0 0,-3-2 0 0 0,-3-3 0 0 0,-1-1 0 0 0,-3-1 0 0 0,0 1 0 0 0,0-1 0 0 0,0 1 0 0 0,-2 1 0 0 0,0 0 0 0 0,1 0 0 0 0,-1 0 0 0 0,0 0 0 0 0,0-1 0 0 0,0 1 0 0 0,-1 0 0 0 0,1 0 0 0 0,0 0 0 0 0,1 1 0 0 0,-1 0 0 0 0,0 0 0 0 0,0-2 0 0 0,1 2 0 0 0,1-1 0 0 0,1 2 0 0 0,1 1 0 0 0,0-2 0 0 0,0 1 0 0 0,1 0 0 0 0,0 0 0 0 0,0 1 0 0 0,0 0 0 0 0,0 1 0 0 0,0-1 0 0 0,-1 1 0 0 0,0-2 0 0 0,-1 2 0 0 0,1-1 0 0 0,0 1 0 0 0,2 0 0 0 0,-1 1 0 0 0,1 1 0 0 0,1 1 0 0 0,-1-1 0 0 0,0 2 0 0 0,1-1 0 0 0,-1 1 0 0 0,1-1 0 0 0,-1 1 0 0 0,0-1 0 0 0,-2-1 0 0 0,0 0 0 0 0,-1-1 0 0 0,1-1 0 0 0,1 0 0 0 0,-1 1 0 0 0,0 0 0 0 0,0 0 0 0 0,1 0 0 0 0,0 0 0 0 0,-1-3 0 0 0,0 0 0 0 0,1 0 0 0 0,0 1 0 0 0,-1-1 0 0 0,-1 0 0 0 0,0-1 0 0 0,0 1 0 0 0,-1-1 0 0 0,1-1 0 0 0,-1 0 0 0 0,2 0 0 0 0,0 1 0 0 0,0 0 0 0 0,0 2 0 0 0,-1-2 0 0 0,0 1 0 0 0,0 0 0 0 0,1 0 0 0 0,0 1 0 0 0,0 0 0 0 0,2 1 0 0 0,-1-1 0 0 0,0 1 0 0 0,0 0 0 0 0,0 0 0 0 0,0 0 0 0 0,1 0 0 0 0,-1 1 0 0 0,1 0 0 0 0,0 2 0 0 0,0-1 0 0 0,1 0 0 0 0,-2 0 0 0 0,0-1 0 0 0,-2 1 0 0 0,2-1 0 0 0,1-1 0 0 0,-2 0 0 0 0,1 1 0 0 0,1-1 0 0 0,-1 0 0 0 0,2 0 0 0 0,-1 0 0 0 0,1 0 0 0 0,0-2 0 0 0,2-2 0 0 0,-3 0 0 0 0,0-3 0 0 0,-1-2 0 0 0,-1 0 0 0 0,-1-3 0 0 0,0 0 0 0 0,-1-2 0 0 0,-1 0 0 0 0,1 2 0 0 0,0 1 0 0 0,0 3 0 0 0,1 1 0 0 0,1 3 0 0 0,0 0 0 0 0,1 0 0 0 0,0 2 0 0 0,-1 1 0 0 0,2 0 0 0 0,-1 0 0 0 0,0 2 0 0 0,1 1 0 0 0,0-1 0 0 0,1 2 0 0 0,0-1 0 0 0,1 0 0 0 0,-1-1 0 0 0,0 0 0 0 0,0 1 0 0 0,0-1 0 0 0,0 1 0 0 0,-2-1 0 0 0,1-1 0 0 0,-1 0 0 0 0,0 0 0 0 0,-1 1 0 0 0,1 1 0 0 0,0 0 0 0 0,0 1 0 0 0,1 0 0 0 0,-1 0 0 0 0,-1 0 0 0 0,0-2 0 0 0,0 0 0 0 0,-1 1 0 0 0,1-1 0 0 0,0 1 0 0 0,0-1 0 0 0,1-1 0 0 0,0 1 0 0 0,0 1 0 0 0,1-1 0 0 0,-1 0 0 0 0,0 0 0 0 0,-1-1 0 0 0,0 0 0 0 0,-1 0 0 0 0,0 1 0 0 0,0 0 0 0 0,1 0 0 0 0,0 0 0 0 0,0 1 0 0 0,0 0 0 0 0,0 0 0 0 0,0-1 0 0 0,1 1 0 0 0,-1-1 0 0 0,1 1 0 0 0,1-1 0 0 0,-2 0 0 0 0,2-1 0 0 0,-1 1 0 0 0,1 0 0 0 0,0 2 0 0 0,1-1 0 0 0,-1 2 0 0 0,0-1 0 0 0,1 1 0 0 0,-1-1 0 0 0,0 1 0 0 0,0-1 0 0 0,-2 1 0 0 0,1-1 0 0 0,0 0 0 0 0,0 1 0 0 0,-1-2 0 0 0,-1 1 0 0 0,0-1 0 0 0,0 1 0 0 0,0 1 0 0 0,1 0 0 0 0,0-1 0 0 0,0 0 0 0 0,1 0 0 0 0,1 0 0 0 0,0 0 0 0 0,0-1 0 0 0,-1 0 0 0 0,0-1 0 0 0,0-1 0 0 0,0 1 0 0 0,0 0 0 0 0,1 2 0 0 0,0-1 0 0 0,2-3 0 0 0,0-3 0 0 0,0-3 0 0 0,-1-1 0 0 0,0-1 0 0 0,0 1 0 0 0,-1 2 0 0 0,1 1 0 0 0,-1 4 0 0 0,-1 1 0 0 0,1 1 0 0 0,-1 0 0 0 0,0 0 0 0 0,0 0 0 0 0,1-1 0 0 0,-1 0 0 0 0,2 0 0 0 0,0 1 0 0 0,1 1 0 0 0,-2-1 0 0 0,1 0 0 0 0,0 0 0 0 0,-2-1 0 0 0,1 0 0 0 0,1 0 0 0 0,-1-1 0 0 0,1 0 0 0 0,-1-2 0 0 0,1 1 0 0 0,0-1 0 0 0,-1 0 0 0 0,0-2 0 0 0,0 1 0 0 0,0-1 0 0 0,0 1 0 0 0,0-1 0 0 0,0 1 0 0 0,0-1 0 0 0,-1 0 0 0 0,0 2 0 0 0,1 0 0 0 0,-2 2 0 0 0,2 0 0 0 0,-1 1 0 0 0,1-1 0 0 0,0 1 0 0 0,-1 0 0 0 0,0 0 0 0 0,1 0 0 0 0,0 0 0 0 0,0 0 0 0 0,0-1 0 0 0,0 1 0 0 0,1 0 0 0 0,-1 0 0 0 0,1-1 0 0 0,-1 0 0 0 0,0-2 0 0 0,0 3 0 0 0,1-1 0 0 0,0 2 0 0 0,6 3 0 0 0,5 10 0 0 0,4 5 0 0 0,0 2 0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1"/>
    </inkml:context>
    <inkml:brush xml:id="br0">
      <inkml:brushProperty name="width" value="0.05" units="cm"/>
      <inkml:brushProperty name="height" value="0.05" units="cm"/>
      <inkml:brushProperty name="color" value="#5B2D90"/>
    </inkml:brush>
  </inkml:definitions>
  <inkml:trace contextRef="#ctx0" brushRef="#br0">8326 2004 16383 0 0,'-1'-4'0'0'0,"-3"-2"0"0"0,-2-2 0 0 0,-1-1 0 0 0,-2 0 0 0 0,0-1 0 0 0,0 2 0 0 0,-1 0 0 0 0,1 0 0 0 0,-1 2 0 0 0,1 0 0 0 0,0-1 0 0 0,1 0 0 0 0,-1-1 0 0 0,-1 1 0 0 0,0-2 0 0 0,0 0 0 0 0,-2-1 0 0 0,0-1 0 0 0,0 1 0 0 0,1 0 0 0 0,0 1 0 0 0,1-1 0 0 0,1 2 0 0 0,0 1 0 0 0,1 0 0 0 0,1 0 0 0 0,0 0 0 0 0,0 1 0 0 0,-1 1 0 0 0,-1-1 0 0 0,1 2 0 0 0,-1-1 0 0 0,0 1 0 0 0,-1-1 0 0 0,1 1 0 0 0,1-1 0 0 0,1 1 0 0 0,0-1 0 0 0,-2 1 0 0 0,-2-1 0 0 0,-1-1 0 0 0,-2 1 0 0 0,0-2 0 0 0,0 1 0 0 0,-2-2 0 0 0,2 1 0 0 0,0 0 0 0 0,1-1 0 0 0,-1 2 0 0 0,2 0 0 0 0,-1 0 0 0 0,0 1 0 0 0,1-1 0 0 0,1 1 0 0 0,0 0 0 0 0,-1 1 0 0 0,1 0 0 0 0,-1-1 0 0 0,1 1 0 0 0,-1 0 0 0 0,0-1 0 0 0,0 2 0 0 0,1 0 0 0 0,1 0 0 0 0,0 1 0 0 0,0-1 0 0 0,1 2 0 0 0,-2 0 0 0 0,0-1 0 0 0,-1 0 0 0 0,1 0 0 0 0,-1-2 0 0 0,0 1 0 0 0,-2 0 0 0 0,0 0 0 0 0,0-1 0 0 0,-1 2 0 0 0,0 0 0 0 0,1-1 0 0 0,1 0 0 0 0,-1 1 0 0 0,1 0 0 0 0,0 1 0 0 0,2 1 0 0 0,1 0 0 0 0,0 0 0 0 0,1 0 0 0 0,0 0 0 0 0,0 0 0 0 0,0 0 0 0 0,0 0 0 0 0,0 0 0 0 0,0 0 0 0 0,0 0 0 0 0,0 0 0 0 0,-1 0 0 0 0,-1 0 0 0 0,0 0 0 0 0,-1 0 0 0 0,-1 0 0 0 0,-1 0 0 0 0,-3 0 0 0 0,1 0 0 0 0,-1 0 0 0 0,-1 0 0 0 0,0 0 0 0 0,-1 0 0 0 0,1 2 0 0 0,1 0 0 0 0,1 1 0 0 0,0 1 0 0 0,0 1 0 0 0,-2 1 0 0 0,0 1 0 0 0,-1 0 0 0 0,-1 0 0 0 0,0 1 0 0 0,0 1 0 0 0,0 0 0 0 0,0 0 0 0 0,1-1 0 0 0,3 0 0 0 0,1-2 0 0 0,1-1 0 0 0,2 0 0 0 0,0 0 0 0 0,2 1 0 0 0,1-1 0 0 0,0 0 0 0 0,-2 1 0 0 0,0 2 0 0 0,-1 0 0 0 0,0-1 0 0 0,-3 0 0 0 0,0 0 0 0 0,0 1 0 0 0,0 1 0 0 0,-1 0 0 0 0,2 0 0 0 0,-2 0 0 0 0,2 1 0 0 0,-1 0 0 0 0,1-2 0 0 0,-1-1 0 0 0,1 1 0 0 0,1-2 0 0 0,2 0 0 0 0,3-1 0 0 0,0 0 0 0 0,0-1 0 0 0,0 1 0 0 0,-2 1 0 0 0,-1-1 0 0 0,-2 1 0 0 0,0 1 0 0 0,-2 1 0 0 0,1 0 0 0 0,-1-1 0 0 0,0 0 0 0 0,2 1 0 0 0,-1-1 0 0 0,1 2 0 0 0,0-2 0 0 0,2 0 0 0 0,-1 0 0 0 0,-1 1 0 0 0,0 0 0 0 0,-1 1 0 0 0,2 0 0 0 0,0 0 0 0 0,1 0 0 0 0,1 0 0 0 0,1 0 0 0 0,0-1 0 0 0,0-1 0 0 0,0 0 0 0 0,0-1 0 0 0,0 0 0 0 0,0 0 0 0 0,0 1 0 0 0,0-1 0 0 0,0 1 0 0 0,0-1 0 0 0,-1 2 0 0 0,-1 0 0 0 0,0 1 0 0 0,-1 0 0 0 0,-1 0 0 0 0,0 0 0 0 0,1 1 0 0 0,1-1 0 0 0,0 0 0 0 0,1 0 0 0 0,1 0 0 0 0,-3 1 0 0 0,1-1 0 0 0,0 0 0 0 0,0 0 0 0 0,0 0 0 0 0,2 0 0 0 0,-1-1 0 0 0,1-1 0 0 0,0 0 0 0 0,0-1 0 0 0,0 0 0 0 0,0 0 0 0 0,0 1 0 0 0,-1-1 0 0 0,1 0 0 0 0,0 0 0 0 0,0-1 0 0 0,0-1 0 0 0,-2 1 0 0 0,-1 0 0 0 0,1 0 0 0 0,0-1 0 0 0,0 1 0 0 0,1-1 0 0 0,1 1 0 0 0,0-1 0 0 0,-1 1 0 0 0,1-1 0 0 0,0-1 0 0 0,0 1 0 0 0,0-1 0 0 0,0 1 0 0 0,0 2 0 0 0,0-1 0 0 0,0 0 0 0 0,0 2 0 0 0,0-2 0 0 0,-1 1 0 0 0,1-1 0 0 0,0 1 0 0 0,0 0 0 0 0,0 1 0 0 0,0 0 0 0 0,-2 0 0 0 0,-1 0 0 0 0,1 0 0 0 0,0 0 0 0 0,0 0 0 0 0,1-1 0 0 0,1 0 0 0 0,-1-1 0 0 0,1 1 0 0 0,0-1 0 0 0,2 1 0 0 0,0 0 0 0 0,0 1 0 0 0,-1 1 0 0 0,0 1 0 0 0,0-1 0 0 0,-3 2 0 0 0,1-1 0 0 0,1 2 0 0 0,-1 1 0 0 0,1-1 0 0 0,2 2 0 0 0,0 0 0 0 0,0-1 0 0 0,-1 2 0 0 0,1-1 0 0 0,1 1 0 0 0,-2-1 0 0 0,1 2 0 0 0,-2-1 0 0 0,0-1 0 0 0,0 1 0 0 0,0-1 0 0 0,-1 1 0 0 0,0-1 0 0 0,2 2 0 0 0,1-1 0 0 0,-1 1 0 0 0,0 1 0 0 0,0 1 0 0 0,-1-1 0 0 0,-3 1 0 0 0,1 1 0 0 0,-2 0 0 0 0,0 3 0 0 0,-1 1 0 0 0,0 0 0 0 0,2 0 0 0 0,-2 0 0 0 0,1-1 0 0 0,0 0 0 0 0,1-1 0 0 0,1-2 0 0 0,2-3 0 0 0,2-1 0 0 0,1-3 0 0 0,0-1 0 0 0,2-1 0 0 0,1-1 0 0 0,1 1 0 0 0,1-1 0 0 0,1 1 0 0 0,0 0 0 0 0,0 0 0 0 0,-3 0 0 0 0,-2 0 0 0 0,1 0 0 0 0,1 0 0 0 0,1 0 0 0 0,0 0 0 0 0,1 0 0 0 0,-1 0 0 0 0,0 0 0 0 0,0 2 0 0 0,-1 3 0 0 0,0-1 0 0 0,0 2 0 0 0,0 2 0 0 0,-1-1 0 0 0,1 0 0 0 0,1 2 0 0 0,1-2 0 0 0,0 0 0 0 0,1-1 0 0 0,0-1 0 0 0,0-2 0 0 0,0 0 0 0 0,0 0 0 0 0,0 0 0 0 0,0-2 0 0 0,2 1 0 0 0,2-4 0 0 0,1-1 0 0 0,6-2 0 0 0,1 1 0 0 0,-1 8 0 0 0,-4 8 0 0 0,-3 5 0 0 0,-4 4 0 0 0,-1 1 0 0 0,0 0 0 0 0,-1-2 0 0 0,1-4 0 0 0,0-3 0 0 0,0-2 0 0 0,1-2 0 0 0,0-4 0 0 0,0 0 0 0 0,0-1 0 0 0,0-1 0 0 0,0 0 0 0 0,0 0 0 0 0,0 0 0 0 0,0-1 0 0 0,0 1 0 0 0,0 0 0 0 0,0-1 0 0 0,0 0 0 0 0,0 0 0 0 0,0-2 0 0 0,0 1 0 0 0,0-1 0 0 0,0 0 0 0 0,0-1 0 0 0,0 1 0 0 0,0 0 0 0 0,0 0 0 0 0,0 0 0 0 0,0 0 0 0 0,0 0 0 0 0,2 0 0 0 0,1 0 0 0 0,1 0 0 0 0,1 0 0 0 0,1 0 0 0 0,2-2 0 0 0,-2 0 0 0 0,1-1 0 0 0,-1-1 0 0 0,-1 0 0 0 0,0-1 0 0 0,0 2 0 0 0,0-1 0 0 0,1 1 0 0 0,-1-2 0 0 0,2 0 0 0 0,-2 0 0 0 0,1-1 0 0 0,1 0 0 0 0,-2 0 0 0 0,1 0 0 0 0,1 0 0 0 0,0-2 0 0 0,1 0 0 0 0,0 0 0 0 0,1-1 0 0 0,0 0 0 0 0,0 0 0 0 0,0 0 0 0 0,0 0 0 0 0,0 0 0 0 0,0-1 0 0 0,1 1 0 0 0,-1 0 0 0 0,0 0 0 0 0,0 0 0 0 0,0 0 0 0 0,1 0 0 0 0,2 0 0 0 0,1 0 0 0 0,0 0 0 0 0,0 0 0 0 0,1-1 0 0 0,-1-2 0 0 0,1 1 0 0 0,0 0 0 0 0,1 1 0 0 0,1-1 0 0 0,-1-1 0 0 0,1 1 0 0 0,-1 0 0 0 0,-2 1 0 0 0,-1 0 0 0 0,1 1 0 0 0,-1 0 0 0 0,0 0 0 0 0,0 0 0 0 0,1 0 0 0 0,-1 0 0 0 0,-1 0 0 0 0,-1 0 0 0 0,0 0 0 0 0,-1 2 0 0 0,0 1 0 0 0,0 3 0 0 0,0-1 0 0 0,0 2 0 0 0,0-1 0 0 0,0 2 0 0 0,0 0 0 0 0,1 1 0 0 0,2 0 0 0 0,1 1 0 0 0,0 1 0 0 0,2 1 0 0 0,2 2 0 0 0,-2 0 0 0 0,2-1 0 0 0,0 1 0 0 0,1 0 0 0 0,-1 0 0 0 0,0 1 0 0 0,0-2 0 0 0,0 1 0 0 0,-1 0 0 0 0,0-1 0 0 0,-1 0 0 0 0,0 0 0 0 0,-2-1 0 0 0,-2-1 0 0 0,0 0 0 0 0,-2-2 0 0 0,0 1 0 0 0,0-2 0 0 0,0 1 0 0 0,2 0 0 0 0,0 0 0 0 0,0 0 0 0 0,2 1 0 0 0,-1-1 0 0 0,1 0 0 0 0,0 0 0 0 0,0 1 0 0 0,-1-1 0 0 0,-1 0 0 0 0,0 0 0 0 0,-2 1 0 0 0,1-1 0 0 0,0 0 0 0 0,2 0 0 0 0,-1 0 0 0 0,0 0 0 0 0,-1 0 0 0 0,0 0 0 0 0,-1 0 0 0 0,0 2 0 0 0,0 1 0 0 0,1-1 0 0 0,-1 0 0 0 0,0 1 0 0 0,0 0 0 0 0,0 0 0 0 0,1 1 0 0 0,-1 0 0 0 0,2 1 0 0 0,1 0 0 0 0,-1-2 0 0 0,0 2 0 0 0,0-1 0 0 0,-1-1 0 0 0,-1-1 0 0 0,-1 0 0 0 0,-1-3 0 0 0,0-2 0 0 0,1-3 0 0 0,-2 0 0 0 0,-2 3 0 0 0,0 4 0 0 0,-1 4 0 0 0,2 2 0 0 0,1 2 0 0 0,1 0 0 0 0,2 0 0 0 0,0-2 0 0 0,0-1 0 0 0,-1-3 0 0 0,0 1 0 0 0,0-1 0 0 0,-1 0 0 0 0,2-2 0 0 0,-1 0 0 0 0,-1 0 0 0 0,0-1 0 0 0,0 0 0 0 0,-1 0 0 0 0,0-1 0 0 0,1 1 0 0 0,0 0 0 0 0,0-1 0 0 0,0-2 0 0 0,0 0 0 0 0,-2-1 0 0 0,1 0 0 0 0,0-1 0 0 0,1 1 0 0 0,0-2 0 0 0,0 0 0 0 0,0 0 0 0 0,0 0 0 0 0,0 0 0 0 0,1 0 0 0 0,1-1 0 0 0,0 2 0 0 0,-1-1 0 0 0,2-1 0 0 0,-1 2 0 0 0,2-1 0 0 0,0 1 0 0 0,2 0 0 0 0,3-1 0 0 0,1-1 0 0 0,-1 1 0 0 0,1 0 0 0 0,-1-1 0 0 0,-2-1 0 0 0,-2 0 0 0 0,-1 0 0 0 0,-1-1 0 0 0,-1 0 0 0 0,0 0 0 0 0,-1 0 0 0 0,1 0 0 0 0,0 0 0 0 0,0-1 0 0 0,-1 1 0 0 0,1 0 0 0 0,2 0 0 0 0,1 0 0 0 0,-1 0 0 0 0,2 0 0 0 0,1 0 0 0 0,1 0 0 0 0,1 0 0 0 0,0 0 0 0 0,0 0 0 0 0,1 0 0 0 0,0 0 0 0 0,-1 0 0 0 0,0 0 0 0 0,-1 0 0 0 0,0 0 0 0 0,0 0 0 0 0,0 0 0 0 0,-1 0 0 0 0,-2 0 0 0 0,2 0 0 0 0,-1 0 0 0 0,-1 0 0 0 0,1 0 0 0 0,0 0 0 0 0,-2 0 0 0 0,1 0 0 0 0,0 0 0 0 0,2 0 0 0 0,2 0 0 0 0,1 0 0 0 0,2-1 0 0 0,3-2 0 0 0,3-1 0 0 0,3-2 0 0 0,2-2 0 0 0,2 1 0 0 0,1-1 0 0 0,3-1 0 0 0,0-1 0 0 0,-1 0 0 0 0,-2 0 0 0 0,-3 1 0 0 0,-4 2 0 0 0,-4 1 0 0 0,-2 2 0 0 0,-4-1 0 0 0,0 1 0 0 0,-1 0 0 0 0,2-1 0 0 0,0 1 0 0 0,2-1 0 0 0,0 0 0 0 0,3-2 0 0 0,1-1 0 0 0,-1 1 0 0 0,1 0 0 0 0,-3-1 0 0 0,-2 2 0 0 0,-2 1 0 0 0,-2 0 0 0 0,-2 1 0 0 0,-1 1 0 0 0,-2 1 0 0 0,0 0 0 0 0,0 0 0 0 0,-1 0 0 0 0,1 0 0 0 0,-1 0 0 0 0,1-1 0 0 0,0 1 0 0 0,0 0 0 0 0,0 1 0 0 0,0 1 0 0 0,-2-2 0 0 0,0 0 0 0 0,0 0 0 0 0,1-1 0 0 0,0 0 0 0 0,0 0 0 0 0,1 0 0 0 0,0-1 0 0 0,0 2 0 0 0,0 0 0 0 0,-2-1 0 0 0,0 0 0 0 0,0 1 0 0 0,1 1 0 0 0,0-2 0 0 0,0 0 0 0 0,1 1 0 0 0,-2-1 0 0 0,0 0 0 0 0,0 0 0 0 0,-1 0 0 0 0,0 0 0 0 0,-1-1 0 0 0,0 0 0 0 0,-1-1 0 0 0,1-1 0 0 0,1-1 0 0 0,-1-1 0 0 0,0 0 0 0 0,2-3 0 0 0,0-1 0 0 0,0-1 0 0 0,0-3 0 0 0,0-1 0 0 0,-1 0 0 0 0,1 0 0 0 0,-1 1 0 0 0,-1 0 0 0 0,0 1 0 0 0,-1 0 0 0 0,-2 0 0 0 0,-1 1 0 0 0,0-1 0 0 0,-1 2 0 0 0,0 2 0 0 0,0-2 0 0 0,0 1 0 0 0,-1 0 0 0 0,1 1 0 0 0,0 1 0 0 0,0 0 0 0 0,0 1 0 0 0,0 0 0 0 0,0 0 0 0 0,0 0 0 0 0,0-2 0 0 0,0 0 0 0 0,0-1 0 0 0,0 1 0 0 0,0-1 0 0 0,0-1 0 0 0,0 2 0 0 0,0-3 0 0 0,0 1 0 0 0,0 1 0 0 0,0 1 0 0 0,0 0 0 0 0,0 1 0 0 0,0 1 0 0 0,0 0 0 0 0,0 0 0 0 0,0-2 0 0 0,0 0 0 0 0,0-1 0 0 0,0-1 0 0 0,-1 1 0 0 0,-2-1 0 0 0,1 0 0 0 0,-1 0 0 0 0,0 0 0 0 0,0 2 0 0 0,0-1 0 0 0,-1-1 0 0 0,0 0 0 0 0,-1-1 0 0 0,0 0 0 0 0,0 0 0 0 0,0-1 0 0 0,0 0 0 0 0,0 0 0 0 0,0 1 0 0 0,0-1 0 0 0,0-1 0 0 0,0 0 0 0 0,0 0 0 0 0,0 1 0 0 0,1 0 0 0 0,0 0 0 0 0,0 0 0 0 0,1 1 0 0 0,-2-1 0 0 0,1-1 0 0 0,-1-2 0 0 0,0 0 0 0 0,2-1 0 0 0,-1-1 0 0 0,0 0 0 0 0,1 1 0 0 0,-1 2 0 0 0,1-1 0 0 0,0-1 0 0 0,1 1 0 0 0,-1-2 0 0 0,0 1 0 0 0,1-1 0 0 0,0 0 0 0 0,1-2 0 0 0,0-1 0 0 0,1 0 0 0 0,0-2 0 0 0,0 1 0 0 0,0-2 0 0 0,0 0 0 0 0,0-1 0 0 0,0 1 0 0 0,1 1 0 0 0,-1 2 0 0 0,0-1 0 0 0,0 0 0 0 0,0 1 0 0 0,0 0 0 0 0,0 2 0 0 0,0 0 0 0 0,0 1 0 0 0,0 2 0 0 0,0 0 0 0 0,0 1 0 0 0,0 1 0 0 0,0 0 0 0 0,0 1 0 0 0,0 0 0 0 0,0 0 0 0 0,0 2 0 0 0,0 2 0 0 0,0 0 0 0 0,0 1 0 0 0,0 1 0 0 0,0 0 0 0 0,0 0 0 0 0,0 0 0 0 0,-2 0 0 0 0,0 0 0 0 0,0 0 0 0 0,0 0 0 0 0,1 0 0 0 0,1-2 0 0 0,-1 0 0 0 0,1-1 0 0 0,0 1 0 0 0,0-1 0 0 0,0-1 0 0 0,0 1 0 0 0,0-1 0 0 0,0 0 0 0 0,0-1 0 0 0,0 0 0 0 0,-1 0 0 0 0,-2-2 0 0 0,1-2 0 0 0,-1 0 0 0 0,-1-4 0 0 0,0-1 0 0 0,-1-2 0 0 0,0 0 0 0 0,0-2 0 0 0,-1-2 0 0 0,0 1 0 0 0,-1 0 0 0 0,1-2 0 0 0,-2 0 0 0 0,1 0 0 0 0,0 1 0 0 0,1 1 0 0 0,1 3 0 0 0,0 1 0 0 0,1 2 0 0 0,1 3 0 0 0,1 2 0 0 0,1 1 0 0 0,1 3 0 0 0,0 1 0 0 0,0 2 0 0 0,0-2 0 0 0,0 1 0 0 0,0 0 0 0 0,1 0 0 0 0,2 3 0 0 0,3 2 0 0 0,2 7 0 0 0,0 3 0 0 0,-1-1 0 0 0,-3-5 0 0 0,-1-3 0 0 0,-2-3 0 0 0,0-1 0 0 0,-1-1 0 0 0,0-2 0 0 0,0 0 0 0 0,-1 0 0 0 0,1 0 0 0 0,0 1 0 0 0,0 1 0 0 0,-1 0 0 0 0,3 1 0 0 0,0 0 0 0 0,0 0 0 0 0,0 0 0 0 0,-1 0 0 0 0,-1-2 0 0 0,2 0 0 0 0,0-1 0 0 0,0 1 0 0 0,0-1 0 0 0,-1-1 0 0 0,1 1 0 0 0,0 1 0 0 0,0 1 0 0 0,0 0 0 0 0,1 2 0 0 0,-1 1 0 0 0,0 0 0 0 0,2-1 0 0 0,-1 0 0 0 0,1 0 0 0 0,0-1 0 0 0,-1 1 0 0 0,-1-2 0 0 0,-1 1 0 0 0,0 0 0 0 0,-1 0 0 0 0,2 1 0 0 0,8-1 0 0 0,10 0 0 0 0,3 1 0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2"/>
    </inkml:context>
    <inkml:brush xml:id="br0">
      <inkml:brushProperty name="width" value="0.05" units="cm"/>
      <inkml:brushProperty name="height" value="0.05" units="cm"/>
      <inkml:brushProperty name="color" value="#5B2D90"/>
    </inkml:brush>
  </inkml:definitions>
  <inkml:trace contextRef="#ctx0" brushRef="#br0">6938 5970 16383 0 0,'0'-1'0'0'0,"0"-5"0"0"0,0-6 0 0 0,-2-4 0 0 0,-2-6 0 0 0,-3-2 0 0 0,-1-1 0 0 0,-1 3 0 0 0,-1 2 0 0 0,0 2 0 0 0,2 1 0 0 0,0 2 0 0 0,2 2 0 0 0,0-1 0 0 0,-1 2 0 0 0,2-2 0 0 0,-1 1 0 0 0,-1-2 0 0 0,2-1 0 0 0,-1 1 0 0 0,-1-1 0 0 0,1-1 0 0 0,-1 1 0 0 0,2 1 0 0 0,0 1 0 0 0,0 0 0 0 0,0 1 0 0 0,0 2 0 0 0,2 1 0 0 0,-1 2 0 0 0,1 0 0 0 0,0 1 0 0 0,0 0 0 0 0,0-1 0 0 0,-1 0 0 0 0,0-1 0 0 0,0 1 0 0 0,-2-1 0 0 0,0-2 0 0 0,1-1 0 0 0,0 0 0 0 0,-1 1 0 0 0,2 1 0 0 0,-1 0 0 0 0,-1 0 0 0 0,-1 1 0 0 0,1 0 0 0 0,-1-1 0 0 0,2 1 0 0 0,-1 2 0 0 0,2 0 0 0 0,-1 0 0 0 0,-1-1 0 0 0,-1 0 0 0 0,-1 0 0 0 0,0-1 0 0 0,-1 0 0 0 0,0 0 0 0 0,1 0 0 0 0,1 0 0 0 0,-1 1 0 0 0,2 1 0 0 0,0 0 0 0 0,0 1 0 0 0,-1 0 0 0 0,-1 1 0 0 0,1 0 0 0 0,0-1 0 0 0,0 1 0 0 0,-1-1 0 0 0,0-1 0 0 0,0 0 0 0 0,-1-1 0 0 0,0 0 0 0 0,0-1 0 0 0,-1 0 0 0 0,-1-1 0 0 0,0 1 0 0 0,-3-1 0 0 0,1 0 0 0 0,-2 1 0 0 0,-1-1 0 0 0,0 0 0 0 0,0 0 0 0 0,-1 1 0 0 0,-4-3 0 0 0,0-1 0 0 0,-2 0 0 0 0,1 1 0 0 0,1 1 0 0 0,-1 0 0 0 0,2 0 0 0 0,-1 1 0 0 0,1-2 0 0 0,0 0 0 0 0,0 0 0 0 0,2 0 0 0 0,0 1 0 0 0,3-1 0 0 0,-1-1 0 0 0,1 1 0 0 0,2 1 0 0 0,-1 0 0 0 0,1 1 0 0 0,1 0 0 0 0,1 1 0 0 0,1-1 0 0 0,0 1 0 0 0,1 0 0 0 0,0 0 0 0 0,0 0 0 0 0,0 0 0 0 0,0 0 0 0 0,0-2 0 0 0,0 0 0 0 0,-3-1 0 0 0,1-1 0 0 0,-1 0 0 0 0,2 0 0 0 0,1 2 0 0 0,1 0 0 0 0,0-1 0 0 0,0 0 0 0 0,1 1 0 0 0,0 1 0 0 0,1 2 0 0 0,1 0 0 0 0,-1 0 0 0 0,-1 0 0 0 0,1 0 0 0 0,0-1 0 0 0,-1 0 0 0 0,-1 0 0 0 0,0 0 0 0 0,1 0 0 0 0,0 0 0 0 0,0 0 0 0 0,-1-1 0 0 0,0 1 0 0 0,0 0 0 0 0,-1 0 0 0 0,0 0 0 0 0,0 0 0 0 0,-1 0 0 0 0,1-1 0 0 0,0 1 0 0 0,0 0 0 0 0,0 0 0 0 0,-1-2 0 0 0,1 0 0 0 0,0-1 0 0 0,-1 1 0 0 0,1-1 0 0 0,0-1 0 0 0,1 1 0 0 0,-1 1 0 0 0,-1-2 0 0 0,1 1 0 0 0,1 0 0 0 0,0-1 0 0 0,0 0 0 0 0,-1 1 0 0 0,0-2 0 0 0,0 1 0 0 0,-1-1 0 0 0,1 1 0 0 0,-1-2 0 0 0,2 1 0 0 0,-1 0 0 0 0,0 2 0 0 0,1-1 0 0 0,0 1 0 0 0,0 0 0 0 0,1 1 0 0 0,0 1 0 0 0,0 0 0 0 0,-1 0 0 0 0,0 1 0 0 0,0 0 0 0 0,1 0 0 0 0,0 2 0 0 0,1 0 0 0 0,0 1 0 0 0,2 1 0 0 0,-1 1 0 0 0,1-1 0 0 0,-1 1 0 0 0,1-1 0 0 0,-1 1 0 0 0,1-1 0 0 0,-1 1 0 0 0,1-1 0 0 0,-1 1 0 0 0,1-1 0 0 0,-1 1 0 0 0,1-1 0 0 0,-1 1 0 0 0,-1-1 0 0 0,-1 1 0 0 0,-1-1 0 0 0,0-1 0 0 0,-1 1 0 0 0,0-1 0 0 0,-1 1 0 0 0,1 0 0 0 0,0 0 0 0 0,1 0 0 0 0,1 1 0 0 0,0-1 0 0 0,-1 1 0 0 0,0-1 0 0 0,0 1 0 0 0,-1-1 0 0 0,0-1 0 0 0,0-1 0 0 0,0 1 0 0 0,-1-1 0 0 0,1 0 0 0 0,0 1 0 0 0,0 0 0 0 0,0 1 0 0 0,-1 1 0 0 0,3 0 0 0 0,0 1 0 0 0,1-1 0 0 0,1 0 0 0 0,0 0 0 0 0,2-2 0 0 0,2-1 0 0 0,10-1 0 0 0,0 0 0 0 0,-5 2 0 0 0,-7-1 0 0 0,-5 0 0 0 0,-6-2 0 0 0,-2-1 0 0 0,-1-1 0 0 0,-2-1 0 0 0,2-1 0 0 0,-1 0 0 0 0,0 0 0 0 0,2-3 0 0 0,-1 1 0 0 0,0-1 0 0 0,0-1 0 0 0,1-1 0 0 0,-2-1 0 0 0,2-1 0 0 0,1 2 0 0 0,2 1 0 0 0,2 1 0 0 0,0 2 0 0 0,2 1 0 0 0,0 3 0 0 0,1 0 0 0 0,2 1 0 0 0,-1 0 0 0 0,-1 0 0 0 0,0-2 0 0 0,0 0 0 0 0,-1 0 0 0 0,0 0 0 0 0,-1-1 0 0 0,1-1 0 0 0,1 1 0 0 0,1 1 0 0 0,-1-1 0 0 0,2-1 0 0 0,0 2 0 0 0,0 0 0 0 0,1 0 0 0 0,-1 1 0 0 0,1 1 0 0 0,-1 0 0 0 0,0 0 0 0 0,-1 0 0 0 0,0-2 0 0 0,1-1 0 0 0,-1 1 0 0 0,-1 0 0 0 0,0 1 0 0 0,-1-2 0 0 0,0 0 0 0 0,0 0 0 0 0,0 1 0 0 0,-1 1 0 0 0,1-2 0 0 0,-1 0 0 0 0,1 0 0 0 0,-2-1 0 0 0,-3-1 0 0 0,0-1 0 0 0,-1 0 0 0 0,-2-2 0 0 0,-1-1 0 0 0,-1-1 0 0 0,1 1 0 0 0,1 1 0 0 0,-1 1 0 0 0,1 1 0 0 0,2 1 0 0 0,3 1 0 0 0,0 2 0 0 0,2 0 0 0 0,2 0 0 0 0,1 1 0 0 0,0 0 0 0 0,-1 0 0 0 0,0-1 0 0 0,0-1 0 0 0,1-1 0 0 0,0 0 0 0 0,-1-2 0 0 0,2 1 0 0 0,0-1 0 0 0,0 0 0 0 0,1 2 0 0 0,0 1 0 0 0,2 1 0 0 0,-1 1 0 0 0,0 1 0 0 0,0 1 0 0 0,-1 1 0 0 0,0 0 0 0 0,0 2 0 0 0,0-1 0 0 0,-1 1 0 0 0,2 0 0 0 0,-1-1 0 0 0,-1-1 0 0 0,-1 0 0 0 0,-1-2 0 0 0,1 1 0 0 0,0 0 0 0 0,0 1 0 0 0,-1-1 0 0 0,2 1 0 0 0,-1-3 0 0 0,0-1 0 0 0,-1-1 0 0 0,0 2 0 0 0,-1-1 0 0 0,0 1 0 0 0,2 0 0 0 0,0 1 0 0 0,-1 0 0 0 0,1 0 0 0 0,0 0 0 0 0,1 0 0 0 0,-1-2 0 0 0,-1-1 0 0 0,2 1 0 0 0,-1 0 0 0 0,0 0 0 0 0,1 1 0 0 0,0 1 0 0 0,-1-1 0 0 0,0 1 0 0 0,1 0 0 0 0,-1 0 0 0 0,2 0 0 0 0,-1 2 0 0 0,2 0 0 0 0,1 0 0 0 0,-1 1 0 0 0,1 0 0 0 0,0-1 0 0 0,1 0 0 0 0,1-3 0 0 0,1-1 0 0 0,0 0 0 0 0,0 0 0 0 0,0 1 0 0 0,0 0 0 0 0,0 0 0 0 0,-1 2 0 0 0,-1 1 0 0 0,0 0 0 0 0,0-1 0 0 0,1 0 0 0 0,0 0 0 0 0,0-1 0 0 0,-2 0 0 0 0,0 0 0 0 0,-1 0 0 0 0,0 0 0 0 0,-1 0 0 0 0,2-1 0 0 0,-1 1 0 0 0,0 0 0 0 0,0 0 0 0 0,0 0 0 0 0,0 0 0 0 0,-1-1 0 0 0,1 1 0 0 0,-1 0 0 0 0,0 0 0 0 0,1 0 0 0 0,-1 0 0 0 0,1 0 0 0 0,-1 1 0 0 0,1 1 0 0 0,0 0 0 0 0,1-1 0 0 0,-1 0 0 0 0,0 0 0 0 0,0-1 0 0 0,1 0 0 0 0,1 0 0 0 0,-1 0 0 0 0,1 0 0 0 0,-1-2 0 0 0,2-1 0 0 0,0 0 0 0 0,0-1 0 0 0,1-1 0 0 0,0-1 0 0 0,0-1 0 0 0,0-1 0 0 0,0 1 0 0 0,0 2 0 0 0,1-1 0 0 0,-1 1 0 0 0,0 1 0 0 0,0 2 0 0 0,0 1 0 0 0,0 0 0 0 0,0 1 0 0 0,0 0 0 0 0,0 0 0 0 0,0 0 0 0 0,0 0 0 0 0,0 0 0 0 0,0 0 0 0 0,0 0 0 0 0,0 0 0 0 0,0 0 0 0 0,0-1 0 0 0,0 1 0 0 0,0 0 0 0 0,0 0 0 0 0,0 0 0 0 0,0 0 0 0 0,0 0 0 0 0,0 0 0 0 0,0-2 0 0 0,0-1 0 0 0,0 0 0 0 0,0 1 0 0 0,0 1 0 0 0,1 0 0 0 0,1 0 0 0 0,0 1 0 0 0,1 0 0 0 0,0 0 0 0 0,2 0 0 0 0,-2 0 0 0 0,1 0 0 0 0,-2 0 0 0 0,-1 0 0 0 0,0 0 0 0 0,-1-1 0 0 0,0 1 0 0 0,2 2 0 0 0,0 0 0 0 0,-1-1 0 0 0,1 2 0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3"/>
    </inkml:context>
    <inkml:brush xml:id="br0">
      <inkml:brushProperty name="width" value="0.05" units="cm"/>
      <inkml:brushProperty name="height" value="0.05" units="cm"/>
      <inkml:brushProperty name="color" value="#5B2D90"/>
    </inkml:brush>
  </inkml:definitions>
  <inkml:trace contextRef="#ctx0" brushRef="#br0">13280 9063 16383 0 0,'0'0'0'0'0,"-4"0"0"0"0,-1 0 0 0 0,-3 1 0 0 0,-3 2 0 0 0,-2 2 0 0 0,-2 2 0 0 0,-1 2 0 0 0,-2 1 0 0 0,-1 0 0 0 0,-3 1 0 0 0,-1 1 0 0 0,-2-1 0 0 0,-1 1 0 0 0,-3 0 0 0 0,0 0 0 0 0,-2-1 0 0 0,0 0 0 0 0,0 0 0 0 0,2-1 0 0 0,0 0 0 0 0,3-2 0 0 0,2-1 0 0 0,2-1 0 0 0,1-1 0 0 0,4-1 0 0 0,1-1 0 0 0,2 0 0 0 0,3 0 0 0 0,1 0 0 0 0,1 1 0 0 0,2-1 0 0 0,0 1 0 0 0,2 0 0 0 0,-1 0 0 0 0,1 0 0 0 0,1-1 0 0 0,-1 1 0 0 0,1 0 0 0 0,-1 1 0 0 0,-1-1 0 0 0,1 0 0 0 0,-2 0 0 0 0,0 0 0 0 0,0 1 0 0 0,-2 0 0 0 0,-1 1 0 0 0,-1-1 0 0 0,0 1 0 0 0,0-1 0 0 0,0 1 0 0 0,-2 1 0 0 0,0 0 0 0 0,0 1 0 0 0,-1 0 0 0 0,-2 0 0 0 0,1 0 0 0 0,1-2 0 0 0,0 1 0 0 0,2-1 0 0 0,-1-1 0 0 0,1 1 0 0 0,-1 0 0 0 0,0-1 0 0 0,-1 1 0 0 0,-1 0 0 0 0,0 0 0 0 0,0 0 0 0 0,-2 0 0 0 0,0 0 0 0 0,1-1 0 0 0,0-1 0 0 0,2 1 0 0 0,0 0 0 0 0,0-1 0 0 0,1 0 0 0 0,-1 0 0 0 0,-1 0 0 0 0,-1 0 0 0 0,-1 0 0 0 0,1 1 0 0 0,-3 1 0 0 0,0-1 0 0 0,1 1 0 0 0,1 0 0 0 0,-1 0 0 0 0,0 1 0 0 0,1-1 0 0 0,1 1 0 0 0,-1 0 0 0 0,1 2 0 0 0,0-1 0 0 0,1 0 0 0 0,1-1 0 0 0,0 0 0 0 0,2-1 0 0 0,0 0 0 0 0,2 0 0 0 0,0-1 0 0 0,0-1 0 0 0,0 1 0 0 0,-1-2 0 0 0,-2 0 0 0 0,1 0 0 0 0,-2 0 0 0 0,0-1 0 0 0,1 1 0 0 0,0 0 0 0 0,-1 0 0 0 0,1 0 0 0 0,-2 0 0 0 0,1 0 0 0 0,-1-1 0 0 0,0 1 0 0 0,0-1 0 0 0,0-1 0 0 0,1 1 0 0 0,1 0 0 0 0,1 1 0 0 0,1-1 0 0 0,2 1 0 0 0,1-1 0 0 0,1 0 0 0 0,0 1 0 0 0,1-2 0 0 0,0 2 0 0 0,0-1 0 0 0,1 0 0 0 0,-1 0 0 0 0,-1 0 0 0 0,1 0 0 0 0,-2 0 0 0 0,0 0 0 0 0,-1 0 0 0 0,-1 1 0 0 0,-1 1 0 0 0,0 0 0 0 0,-2 0 0 0 0,-2 0 0 0 0,0 1 0 0 0,-1 1 0 0 0,-1-2 0 0 0,1 1 0 0 0,0-1 0 0 0,2 0 0 0 0,1 0 0 0 0,3 0 0 0 0,1-2 0 0 0,2 0 0 0 0,0 0 0 0 0,2 0 0 0 0,0-2 0 0 0,0 1 0 0 0,1 0 0 0 0,2 1 0 0 0,-1 0 0 0 0,-1 0 0 0 0,-1 0 0 0 0,0-1 0 0 0,-1-1 0 0 0,-1 0 0 0 0,0 0 0 0 0,1 0 0 0 0,-1 0 0 0 0,0 0 0 0 0,0 0 0 0 0,0 0 0 0 0,1 0 0 0 0,0 0 0 0 0,-1 0 0 0 0,1 0 0 0 0,-2 0 0 0 0,-1 0 0 0 0,0 0 0 0 0,0 0 0 0 0,-1 0 0 0 0,0 0 0 0 0,0 0 0 0 0,-1 0 0 0 0,0 0 0 0 0,0 0 0 0 0,0 0 0 0 0,1 0 0 0 0,0 0 0 0 0,1 0 0 0 0,1 0 0 0 0,0 0 0 0 0,0 0 0 0 0,0 0 0 0 0,0 0 0 0 0,0 0 0 0 0,-1 0 0 0 0,0 1 0 0 0,0 0 0 0 0,1 0 0 0 0,0 0 0 0 0,1 0 0 0 0,1-1 0 0 0,1 0 0 0 0,-1 0 0 0 0,1 0 0 0 0,0 0 0 0 0,0 0 0 0 0,0 0 0 0 0,0 0 0 0 0,0 0 0 0 0,0 0 0 0 0,0 0 0 0 0,0 0 0 0 0,-1 0 0 0 0,1 0 0 0 0,0 0 0 0 0,0 0 0 0 0,0 0 0 0 0,0 0 0 0 0,-1 0 0 0 0,1 0 0 0 0,0 0 0 0 0,0 0 0 0 0,0 0 0 0 0,0 0 0 0 0,-1 0 0 0 0,1 0 0 0 0,0 0 0 0 0,0 0 0 0 0,-1 0 0 0 0,-1 0 0 0 0,0 0 0 0 0,-1 0 0 0 0,1 0 0 0 0,0 0 0 0 0,0 0 0 0 0,0 0 0 0 0,-1 0 0 0 0,0 0 0 0 0,0 0 0 0 0,-1 0 0 0 0,-1 0 0 0 0,0 0 0 0 0,-1 0 0 0 0,-1 1 0 0 0,1 0 0 0 0,0 0 0 0 0,-2 0 0 0 0,0 1 0 0 0,0 0 0 0 0,0-1 0 0 0,0 1 0 0 0,-1 0 0 0 0,0 0 0 0 0,-2 0 0 0 0,1 1 0 0 0,0-2 0 0 0,1 2 0 0 0,0-1 0 0 0,2-1 0 0 0,0 0 0 0 0,1 0 0 0 0,1 0 0 0 0,0-1 0 0 0,1 0 0 0 0,1 0 0 0 0,-1-1 0 0 0,0 1 0 0 0,0 0 0 0 0,1 0 0 0 0,-1 0 0 0 0,1 0 0 0 0,0 0 0 0 0,0 0 0 0 0,0-1 0 0 0,2 0 0 0 0,-1-1 0 0 0,0 0 0 0 0,0 0 0 0 0,1 0 0 0 0,0 0 0 0 0,1 0 0 0 0,0 0 0 0 0,1 0 0 0 0,1 0 0 0 0,-2 0 0 0 0,-4 0 0 0 0,-2 1 0 0 0,-5 0 0 0 0,-5-2 0 0 0,-3-1 0 0 0,-3-2 0 0 0,-3 0 0 0 0,1-2 0 0 0,2-1 0 0 0,1 1 0 0 0,1 0 0 0 0,1 1 0 0 0,2 2 0 0 0,2-1 0 0 0,0 2 0 0 0,1 0 0 0 0,1 1 0 0 0,1-1 0 0 0,1 2 0 0 0,1 0 0 0 0,1 0 0 0 0,1 1 0 0 0,0-1 0 0 0,1 1 0 0 0,0 0 0 0 0,2-1 0 0 0,0 1 0 0 0,1 0 0 0 0,-2 0 0 0 0,1 0 0 0 0,-1 1 0 0 0,0 0 0 0 0,0 0 0 0 0,0 0 0 0 0,-1 0 0 0 0,1 0 0 0 0,0 0 0 0 0,0 0 0 0 0,1 0 0 0 0,0 0 0 0 0,1 0 0 0 0,0 0 0 0 0,-1-1 0 0 0,1 0 0 0 0,0 0 0 0 0,0-1 0 0 0,0 0 0 0 0,0 0 0 0 0,0 0 0 0 0,0 0 0 0 0,1-1 0 0 0,0 1 0 0 0,-1-1 0 0 0,0 1 0 0 0,0 0 0 0 0,1 1 0 0 0,-1-1 0 0 0,1 0 0 0 0,0 1 0 0 0,0 0 0 0 0,1 0 0 0 0,0 1 0 0 0,0-1 0 0 0,0-1 0 0 0,0 1 0 0 0,-1-1 0 0 0,1 0 0 0 0,-1 0 0 0 0,0-1 0 0 0,1 1 0 0 0,-1 0 0 0 0,1 0 0 0 0,0-1 0 0 0,1 1 0 0 0,-1-1 0 0 0,0 0 0 0 0,0 1 0 0 0,0-1 0 0 0,0 0 0 0 0,0 1 0 0 0,-1 0 0 0 0,1 1 0 0 0,1-1 0 0 0,0 0 0 0 0,-1 0 0 0 0,1 0 0 0 0,1 0 0 0 0,-1-1 0 0 0,1 2 0 0 0,-1-2 0 0 0,1 1 0 0 0,0 1 0 0 0,0 0 0 0 0,0 0 0 0 0,0 1 0 0 0,0 0 0 0 0,-1 0 0 0 0,-2 0 0 0 0,-1 0 0 0 0,-1 0 0 0 0,-1 0 0 0 0,1 0 0 0 0,0 0 0 0 0,1 0 0 0 0,1-1 0 0 0,0 0 0 0 0,0-1 0 0 0,0-1 0 0 0,-1-1 0 0 0,1 0 0 0 0,0-2 0 0 0,1 1 0 0 0,1 0 0 0 0,0-1 0 0 0,1 1 0 0 0,-1 0 0 0 0,1 0 0 0 0,0 1 0 0 0,0 0 0 0 0,0 1 0 0 0,1-1 0 0 0,0 2 0 0 0,0-1 0 0 0,0 0 0 0 0,-1 1 0 0 0,1-1 0 0 0,-1 1 0 0 0,-1 0 0 0 0,1 0 0 0 0,0 1 0 0 0,0-1 0 0 0,0 0 0 0 0,0 0 0 0 0,1-1 0 0 0,0-1 0 0 0,1 0 0 0 0,0-1 0 0 0,-1 0 0 0 0,1 0 0 0 0,-1-1 0 0 0,2 1 0 0 0,-1 0 0 0 0,0 0 0 0 0,1-1 0 0 0,-1 1 0 0 0,0 1 0 0 0,0 0 0 0 0,0 0 0 0 0,0 0 0 0 0,-1-1 0 0 0,0 0 0 0 0,0 0 0 0 0,1 0 0 0 0,0 0 0 0 0,0 0 0 0 0,0 0 0 0 0,0 0 0 0 0,1-1 0 0 0,-1 1 0 0 0,1 0 0 0 0,0 0 0 0 0,1 0 0 0 0,0-1 0 0 0,1 1 0 0 0,-1 0 0 0 0,2 0 0 0 0,-1 0 0 0 0,0 0 0 0 0,0 0 0 0 0,0-1 0 0 0,0 1 0 0 0,0 0 0 0 0,-1 1 0 0 0,0 0 0 0 0,0 0 0 0 0,0-1 0 0 0,0 1 0 0 0,0 0 0 0 0,0 0 0 0 0,-1 0 0 0 0,2 0 0 0 0,-1-1 0 0 0,0 1 0 0 0,-1-1 0 0 0,1 0 0 0 0,0-1 0 0 0,0 1 0 0 0,-1 0 0 0 0,-2 1 0 0 0,1 0 0 0 0,0 0 0 0 0,-1 1 0 0 0,1 1 0 0 0,0 0 0 0 0,-1 1 0 0 0,-1 1 0 0 0,-1 1 0 0 0,0 1 0 0 0,-1 0 0 0 0,0 1 0 0 0,0-1 0 0 0,-1 2 0 0 0,0-2 0 0 0,-1 1 0 0 0,1 0 0 0 0,-1 0 0 0 0,1 0 0 0 0,1-1 0 0 0,0 0 0 0 0,1 0 0 0 0,1 1 0 0 0,-1-1 0 0 0,1-1 0 0 0,0 1 0 0 0,0 0 0 0 0,0 1 0 0 0,0-1 0 0 0,0 0 0 0 0,0 1 0 0 0,0-2 0 0 0,-1 2 0 0 0,1-1 0 0 0,0 1 0 0 0,0-1 0 0 0,0 0 0 0 0,0 1 0 0 0,-2-2 0 0 0,1 0 0 0 0,-1 0 0 0 0,1-1 0 0 0,0 0 0 0 0,1 0 0 0 0,-1 0 0 0 0,1 0 0 0 0,0 0 0 0 0,0 0 0 0 0,0 0 0 0 0,-1 0 0 0 0,1 0 0 0 0,0 0 0 0 0,0 0 0 0 0,0 0 0 0 0,1-1 0 0 0,0-1 0 0 0,0-1 0 0 0,2-1 0 0 0,0-1 0 0 0,0 0 0 0 0,0-1 0 0 0,0-2 0 0 0,0-1 0 0 0,0-1 0 0 0,0 1 0 0 0,0-1 0 0 0,0-1 0 0 0,0 2 0 0 0,1 0 0 0 0,-1 0 0 0 0,0 1 0 0 0,0 1 0 0 0,0 1 0 0 0,0 0 0 0 0,1 1 0 0 0,0-1 0 0 0,0 1 0 0 0,1 0 0 0 0,0 0 0 0 0,0 0 0 0 0,0 0 0 0 0,0 0 0 0 0,0 0 0 0 0,0 0 0 0 0,0 0 0 0 0,-2 0 0 0 0,-1 3 0 0 0,-2 1 0 0 0,0 2 0 0 0,0 2 0 0 0,-1-1 0 0 0,1 1 0 0 0,-2 0 0 0 0,0-1 0 0 0,1 1 0 0 0,-2 0 0 0 0,1-1 0 0 0,-1-1 0 0 0,0 0 0 0 0,0-1 0 0 0,-1 0 0 0 0,-1 0 0 0 0,-1 0 0 0 0,1 0 0 0 0,0 0 0 0 0,0 0 0 0 0,0 0 0 0 0,-1 0 0 0 0,0 0 0 0 0,0 0 0 0 0,1 0 0 0 0,1 2 0 0 0,1-1 0 0 0,2 0 0 0 0,0-1 0 0 0,1 1 0 0 0,0-1 0 0 0,0 0 0 0 0,0 0 0 0 0,0 0 0 0 0,0 0 0 0 0,0 0 0 0 0,0 0 0 0 0,0 0 0 0 0,-1 0 0 0 0,1 0 0 0 0,0 0 0 0 0,-1 0 0 0 0,-1 0 0 0 0,1 0 0 0 0,0 0 0 0 0,0 0 0 0 0,0 0 0 0 0,1 0 0 0 0,-1 0 0 0 0,1 0 0 0 0,0 0 0 0 0,0 0 0 0 0,0 0 0 0 0,0 0 0 0 0,0 0 0 0 0,-2 0 0 0 0,1 0 0 0 0,-1 0 0 0 0,0 0 0 0 0,0 0 0 0 0,0 0 0 0 0,-1 0 0 0 0,1 0 0 0 0,0 0 0 0 0,0 0 0 0 0,0 0 0 0 0,0 0 0 0 0,1 0 0 0 0,0 0 0 0 0,0 0 0 0 0,0 0 0 0 0,0 0 0 0 0,-1 0 0 0 0,1 0 0 0 0,0 0 0 0 0,0 0 0 0 0,0 0 0 0 0,1 0 0 0 0,0 0 0 0 0,0 0 0 0 0,-1 0 0 0 0,1 0 0 0 0,0 0 0 0 0,0 0 0 0 0,0 0 0 0 0,0 0 0 0 0,0 0 0 0 0,0 0 0 0 0,-1 0 0 0 0,1 0 0 0 0,0 0 0 0 0,0 0 0 0 0,0 0 0 0 0,0 0 0 0 0,-1 0 0 0 0,1 0 0 0 0,0 0 0 0 0,0 0 0 0 0,0 0 0 0 0,0 0 0 0 0,-1 0 0 0 0,1 0 0 0 0,0 0 0 0 0,0 0 0 0 0,0 0 0 0 0,0 0 0 0 0,-1 0 0 0 0,1 0 0 0 0,0 0 0 0 0,0 0 0 0 0,0 0 0 0 0,0 0 0 0 0,-1 0 0 0 0,1 1 0 0 0,0 0 0 0 0,0 1 0 0 0,0 0 0 0 0,0-1 0 0 0,0 2 0 0 0,-1-1 0 0 0,1-1 0 0 0,0 0 0 0 0,0 1 0 0 0,0-1 0 0 0,0 0 0 0 0,-1 0 0 0 0,1 1 0 0 0,0-1 0 0 0,0 0 0 0 0,0 0 0 0 0,0 0 0 0 0,0 0 0 0 0,1 0 0 0 0,0 0 0 0 0,0 0 0 0 0,-1 0 0 0 0,1 0 0 0 0,-1 0 0 0 0,0 1 0 0 0,0-2 0 0 0,-1 2 0 0 0,1-1 0 0 0,0 1 0 0 0,0-1 0 0 0,0 0 0 0 0,-1 0 0 0 0,1 1 0 0 0,0-1 0 0 0,0 0 0 0 0,0 1 0 0 0,0-1 0 0 0,-1 0 0 0 0,1 0 0 0 0,0 1 0 0 0,0-1 0 0 0,0 0 0 0 0,0-1 0 0 0,-1 2 0 0 0,1-1 0 0 0,0 0 0 0 0,0 0 0 0 0,0-1 0 0 0,0 1 0 0 0,-1-1 0 0 0,1 0 0 0 0,0 0 0 0 0,0 0 0 0 0,0 0 0 0 0,0 0 0 0 0,-1 0 0 0 0,1 0 0 0 0,0 0 0 0 0,0 0 0 0 0,0 0 0 0 0,0 0 0 0 0,-1 0 0 0 0,1 0 0 0 0,0 0 0 0 0,0 0 0 0 0,0 0 0 0 0,0 0 0 0 0,0 1 0 0 0,-1 0 0 0 0,1 0 0 0 0,0 0 0 0 0,0-1 0 0 0,0 1 0 0 0,0-1 0 0 0,-1 0 0 0 0,2 0 0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4"/>
    </inkml:context>
    <inkml:brush xml:id="br0">
      <inkml:brushProperty name="width" value="0.05" units="cm"/>
      <inkml:brushProperty name="height" value="0.05" units="cm"/>
      <inkml:brushProperty name="color" value="#5B2D90"/>
    </inkml:brush>
  </inkml:definitions>
  <inkml:trace contextRef="#ctx0" brushRef="#br0">11193 4709 16383 0 0,'1'0'0'0'0,"2"0"0"0"0,1 0 0 0 0,2 1 0 0 0,0 2 0 0 0,1 2 0 0 0,2 1 0 0 0,-1 2 0 0 0,0 1 0 0 0,1 0 0 0 0,0 1 0 0 0,-1 0 0 0 0,0-1 0 0 0,2 0 0 0 0,-1-1 0 0 0,2 0 0 0 0,0 0 0 0 0,0-1 0 0 0,-1 0 0 0 0,0-1 0 0 0,-1-1 0 0 0,0 1 0 0 0,-1-1 0 0 0,-1 0 0 0 0,1 1 0 0 0,-1 1 0 0 0,0-1 0 0 0,-1 0 0 0 0,0 0 0 0 0,-1 1 0 0 0,1-1 0 0 0,-1 1 0 0 0,0-1 0 0 0,0 0 0 0 0,0-1 0 0 0,0 1 0 0 0,0-1 0 0 0,0 0 0 0 0,0 0 0 0 0,0 0 0 0 0,0 1 0 0 0,1 0 0 0 0,-1 1 0 0 0,1-1 0 0 0,1 0 0 0 0,-1 0 0 0 0,1-1 0 0 0,1 2 0 0 0,0-1 0 0 0,1 1 0 0 0,-1-1 0 0 0,1 1 0 0 0,0-2 0 0 0,0 1 0 0 0,0 1 0 0 0,0-1 0 0 0,0 1 0 0 0,0-1 0 0 0,0 0 0 0 0,0 0 0 0 0,1 0 0 0 0,0-1 0 0 0,0 1 0 0 0,1-1 0 0 0,0 1 0 0 0,1 0 0 0 0,-1-1 0 0 0,-1 1 0 0 0,0-1 0 0 0,0 1 0 0 0,0-1 0 0 0,0 1 0 0 0,-1-1 0 0 0,1 1 0 0 0,0-1 0 0 0,1 1 0 0 0,-1-1 0 0 0,3 1 0 0 0,-1 0 0 0 0,1-1 0 0 0,1 1 0 0 0,0 0 0 0 0,-1 0 0 0 0,0 0 0 0 0,0-1 0 0 0,0 1 0 0 0,-1 0 0 0 0,-1-1 0 0 0,0 0 0 0 0,0-1 0 0 0,0 1 0 0 0,-1-1 0 0 0,0 1 0 0 0,0-1 0 0 0,0 0 0 0 0,0 0 0 0 0,1 1 0 0 0,1 0 0 0 0,1 0 0 0 0,0 1 0 0 0,-1-1 0 0 0,0-1 0 0 0,-1 1 0 0 0,-1-2 0 0 0,0 1 0 0 0,-2-1 0 0 0,0 0 0 0 0,0-1 0 0 0,-2 1 0 0 0,0-1 0 0 0,0 1 0 0 0,1-1 0 0 0,0 1 0 0 0,0-1 0 0 0,1 1 0 0 0,0 0 0 0 0,1 0 0 0 0,-1 0 0 0 0,-1 0 0 0 0,0-1 0 0 0,-1 1 0 0 0,-1-1 0 0 0,1 1 0 0 0,-1-1 0 0 0,0 1 0 0 0,1-1 0 0 0,0 1 0 0 0,0 0 0 0 0,0-1 0 0 0,0 1 0 0 0,1-1 0 0 0,0 2 0 0 0,0-1 0 0 0,2 0 0 0 0,0 1 0 0 0,2 1 0 0 0,-1 0 0 0 0,2 0 0 0 0,-1 0 0 0 0,1 1 0 0 0,-1 0 0 0 0,0-1 0 0 0,1 1 0 0 0,-1 0 0 0 0,-1-1 0 0 0,0 1 0 0 0,0 0 0 0 0,0-1 0 0 0,1 1 0 0 0,-2-2 0 0 0,1 1 0 0 0,0-1 0 0 0,-1 0 0 0 0,-1-1 0 0 0,0 0 0 0 0,0 0 0 0 0,-1 0 0 0 0,0-1 0 0 0,0 2 0 0 0,0-1 0 0 0,-1 0 0 0 0,0 0 0 0 0,-1 0 0 0 0,0-1 0 0 0,1 1 0 0 0,-1-1 0 0 0,0 1 0 0 0,0-1 0 0 0,0 1 0 0 0,0-1 0 0 0,0 1 0 0 0,0-1 0 0 0,0 1 0 0 0,0 0 0 0 0,0 0 0 0 0,0 0 0 0 0,0 1 0 0 0,0-1 0 0 0,1 1 0 0 0,1 0 0 0 0,0 0 0 0 0,1 0 0 0 0,0 0 0 0 0,0 0 0 0 0,1 0 0 0 0,-1 1 0 0 0,0 0 0 0 0,0 0 0 0 0,0 1 0 0 0,-2-2 0 0 0,0 0 0 0 0,0-1 0 0 0,-1 0 0 0 0,0 0 0 0 0,0 0 0 0 0,0-1 0 0 0,0 0 0 0 0,0 1 0 0 0,0-1 0 0 0,0 2 0 0 0,0-1 0 0 0,0 0 0 0 0,0-1 0 0 0,-1 1 0 0 0,0 1 0 0 0,0-1 0 0 0,0 0 0 0 0,1 1 0 0 0,0 0 0 0 0,0 0 0 0 0,0 1 0 0 0,0-1 0 0 0,0 0 0 0 0,-1 0 0 0 0,0 0 0 0 0,0-1 0 0 0,0 1 0 0 0,1-1 0 0 0,-1 0 0 0 0,0 1 0 0 0,0 0 0 0 0,0-1 0 0 0,0 1 0 0 0,1 0 0 0 0,0-1 0 0 0,0 0 0 0 0,0 1 0 0 0,0-1 0 0 0,0 1 0 0 0,0-1 0 0 0,0 0 0 0 0,0 1 0 0 0,0-1 0 0 0,-2 1 0 0 0,1-2 0 0 0,0 0 0 0 0,-1 1 0 0 0,1-1 0 0 0,0 1 0 0 0,0 1 0 0 0,1-1 0 0 0,0 1 0 0 0,0-1 0 0 0,0 1 0 0 0,0-1 0 0 0,0 0 0 0 0,-1 0 0 0 0,0 0 0 0 0,0-1 0 0 0,1 1 0 0 0,-1-1 0 0 0,1 1 0 0 0,0-1 0 0 0,0 2 0 0 0,0-2 0 0 0,0 2 0 0 0,1-2 0 0 0,1 1 0 0 0,-1 0 0 0 0,0-1 0 0 0,0 0 0 0 0,0 0 0 0 0,-1-1 0 0 0,0 1 0 0 0,0 0 0 0 0,0 0 0 0 0,0 0 0 0 0,0 1 0 0 0,0-1 0 0 0,0 1 0 0 0,1-1 0 0 0,-2 1 0 0 0,0-1 0 0 0,0 1 0 0 0,0-1 0 0 0,0 1 0 0 0,1 0 0 0 0,0 0 0 0 0,-1 1 0 0 0,0-2 0 0 0,0 1 0 0 0,0 1 0 0 0,1-1 0 0 0,-1-1 0 0 0,1 1 0 0 0,0-1 0 0 0,0-1 0 0 0,1 1 0 0 0,-1 0 0 0 0,0-1 0 0 0,0 1 0 0 0,0 0 0 0 0,1-1 0 0 0,1 0 0 0 0,-1 0 0 0 0,0-1 0 0 0,0 0 0 0 0,0 0 0 0 0,-1 0 0 0 0,0 0 0 0 0,-1-1 0 0 0,-1-1 0 0 0,-1-1 0 0 0,-1-1 0 0 0,0-1 0 0 0,-1 0 0 0 0,0-1 0 0 0,-1-1 0 0 0,1-1 0 0 0,0 0 0 0 0,0 1 0 0 0,0 0 0 0 0,0 1 0 0 0,0 0 0 0 0,0 1 0 0 0,0-1 0 0 0,0 1 0 0 0,0 0 0 0 0,0 0 0 0 0,0 0 0 0 0,-1 0 0 0 0,0 0 0 0 0,0 0 0 0 0,0 0 0 0 0,0 0 0 0 0,1-1 0 0 0,-1 1 0 0 0,-1 0 0 0 0,0 0 0 0 0,0 0 0 0 0,-2 0 0 0 0,0-1 0 0 0,1 2 0 0 0,-1 0 0 0 0,-1 0 0 0 0,0 0 0 0 0,0-1 0 0 0,0 1 0 0 0,0-1 0 0 0,0 0 0 0 0,0 1 0 0 0,0 0 0 0 0,-1 0 0 0 0,1 0 0 0 0,0 2 0 0 0,1-1 0 0 0,0 1 0 0 0,0 0 0 0 0,0 0 0 0 0,1 0 0 0 0,-1 1 0 0 0,0 0 0 0 0,0 0 0 0 0,-1-1 0 0 0,1-1 0 0 0,0-1 0 0 0,0-1 0 0 0,0-2 0 0 0,1 0 0 0 0,-1 0 0 0 0,0 1 0 0 0,0-1 0 0 0,1-1 0 0 0,-1 2 0 0 0,1-1 0 0 0,-1 0 0 0 0,0 0 0 0 0,0 1 0 0 0,-1-2 0 0 0,1 1 0 0 0,0 0 0 0 0,0 1 0 0 0,0 0 0 0 0,0 0 0 0 0,0 1 0 0 0,0 0 0 0 0,0 0 0 0 0,0 0 0 0 0,1-2 0 0 0,-1 1 0 0 0,-1-1 0 0 0,1 1 0 0 0,0 0 0 0 0,0 1 0 0 0,1-1 0 0 0,0 1 0 0 0,-1 0 0 0 0,0 0 0 0 0,1-1 0 0 0,-1-1 0 0 0,0 1 0 0 0,0-2 0 0 0,-1 1 0 0 0,0-1 0 0 0,0 0 0 0 0,-2 0 0 0 0,1 0 0 0 0,0-1 0 0 0,0 1 0 0 0,-1-1 0 0 0,1 1 0 0 0,0 0 0 0 0,0-2 0 0 0,-1 2 0 0 0,0-2 0 0 0,1 2 0 0 0,-1-1 0 0 0,1 1 0 0 0,-1-1 0 0 0,0 1 0 0 0,0 0 0 0 0,1 0 0 0 0,0-1 0 0 0,0 1 0 0 0,0 0 0 0 0,1 0 0 0 0,0-1 0 0 0,-1 1 0 0 0,1 1 0 0 0,0-1 0 0 0,0 1 0 0 0,1 0 0 0 0,0 0 0 0 0,0 1 0 0 0,-1 1 0 0 0,0 0 0 0 0,0 0 0 0 0,0 0 0 0 0,1-1 0 0 0,0 1 0 0 0,0 0 0 0 0,0 1 0 0 0,-1 0 0 0 0,1 0 0 0 0,0 0 0 0 0,0-1 0 0 0,0 1 0 0 0,0-1 0 0 0,-1-1 0 0 0,0 1 0 0 0,0 0 0 0 0,-1 0 0 0 0,2-1 0 0 0,0-1 0 0 0,1 1 0 0 0,0-1 0 0 0,-1 1 0 0 0,1 1 0 0 0,0-1 0 0 0,0 1 0 0 0,0 0 0 0 0,1 0 0 0 0,-1 0 0 0 0,1-1 0 0 0,-1-1 0 0 0,0 1 0 0 0,0-1 0 0 0,0 0 0 0 0,-1 0 0 0 0,0 0 0 0 0,1-1 0 0 0,0 0 0 0 0,0-2 0 0 0,-1 2 0 0 0,1-2 0 0 0,1 1 0 0 0,-1-1 0 0 0,1 0 0 0 0,-1 0 0 0 0,1 1 0 0 0,0-1 0 0 0,-1 1 0 0 0,1 0 0 0 0,1 1 0 0 0,-1 0 0 0 0,0 0 0 0 0,0 2 0 0 0,0 0 0 0 0,1 0 0 0 0,-2 1 0 0 0,1 0 0 0 0,0 0 0 0 0,-1 0 0 0 0,0 0 0 0 0,1 0 0 0 0,0 0 0 0 0,0-2 0 0 0,0 1 0 0 0,-1-1 0 0 0,1 0 0 0 0,-1-1 0 0 0,0-1 0 0 0,0 0 0 0 0,-1 0 0 0 0,1-1 0 0 0,0 0 0 0 0,-1 0 0 0 0,1 2 0 0 0,0-1 0 0 0,0 0 0 0 0,-1 1 0 0 0,1 0 0 0 0,0-1 0 0 0,0 0 0 0 0,-1 0 0 0 0,1-2 0 0 0,-1 0 0 0 0,0 0 0 0 0,0 0 0 0 0,0-1 0 0 0,1 0 0 0 0,-1-1 0 0 0,1 0 0 0 0,0 0 0 0 0,-1 1 0 0 0,0 0 0 0 0,1 1 0 0 0,0 1 0 0 0,0 0 0 0 0,0 1 0 0 0,0 0 0 0 0,0 1 0 0 0,-1-1 0 0 0,1 1 0 0 0,-1 1 0 0 0,0-1 0 0 0,-1 1 0 0 0,1 0 0 0 0,0-1 0 0 0,0 1 0 0 0,0 0 0 0 0,-1 1 0 0 0,1-1 0 0 0,0 0 0 0 0,0 1 0 0 0,0-1 0 0 0,-1 1 0 0 0,1 1 0 0 0,0 0 0 0 0,0-1 0 0 0,1 1 0 0 0,-1 0 0 0 0,1 0 0 0 0,0 0 0 0 0,-1 1 0 0 0,1 0 0 0 0,0 0 0 0 0,1 0 0 0 0,-1-1 0 0 0,1 0 0 0 0,-1 0 0 0 0,0 0 0 0 0,-1 0 0 0 0,0 0 0 0 0,-1 0 0 0 0,1-1 0 0 0,0 2 0 0 0,-1 0 0 0 0,2 0 0 0 0,0 1 0 0 0,-1-1 0 0 0,0 1 0 0 0,-1-1 0 0 0,1 1 0 0 0,0 0 0 0 0,0-2 0 0 0,0 1 0 0 0,0 0 0 0 0,0 0 0 0 0,0 0 0 0 0,0 1 0 0 0,0-1 0 0 0,1 1 0 0 0,0 0 0 0 0,0 1 0 0 0,0-1 0 0 0,0 0 0 0 0,0 0 0 0 0,0 0 0 0 0,0 0 0 0 0,-1 0 0 0 0,1 0 0 0 0,-2 0 0 0 0,1-1 0 0 0,2 1 0 0 0,1 1 0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5"/>
    </inkml:context>
    <inkml:brush xml:id="br0">
      <inkml:brushProperty name="width" value="0.05" units="cm"/>
      <inkml:brushProperty name="height" value="0.05" units="cm"/>
      <inkml:brushProperty name="color" value="#5B2D90"/>
    </inkml:brush>
  </inkml:definitions>
  <inkml:trace contextRef="#ctx0" brushRef="#br0">13998 6447 16383 0 0,'0'0'0'0'0,"4"0"0"0"0,-1 1 0 0 0,2 1 0 0 0,4 3 0 0 0,1 2 0 0 0,1 1 0 0 0,1 2 0 0 0,1 0 0 0 0,-1 1 0 0 0,0-2 0 0 0,-1 1 0 0 0,1-2 0 0 0,-2 0 0 0 0,0 0 0 0 0,-1 0 0 0 0,-1-1 0 0 0,-1 0 0 0 0,1 0 0 0 0,-1 1 0 0 0,1-1 0 0 0,-1 0 0 0 0,-1 1 0 0 0,0-1 0 0 0,0 0 0 0 0,-1 0 0 0 0,1-1 0 0 0,-1 1 0 0 0,0 1 0 0 0,0-1 0 0 0,0 1 0 0 0,0-1 0 0 0,1 1 0 0 0,-1-2 0 0 0,0 2 0 0 0,1-1 0 0 0,-1 0 0 0 0,0 0 0 0 0,-1 0 0 0 0,1 1 0 0 0,-1 0 0 0 0,0 0 0 0 0,1 1 0 0 0,0 0 0 0 0,0 0 0 0 0,1 0 0 0 0,-1 1 0 0 0,1-1 0 0 0,-1-1 0 0 0,0 0 0 0 0,2 0 0 0 0,-1-1 0 0 0,1 0 0 0 0,0-1 0 0 0,0 1 0 0 0,1 0 0 0 0,0 1 0 0 0,1 0 0 0 0,-1-1 0 0 0,1 0 0 0 0,-1 0 0 0 0,1 0 0 0 0,0 1 0 0 0,0 0 0 0 0,0-1 0 0 0,-1 1 0 0 0,1 0 0 0 0,-1-1 0 0 0,1 1 0 0 0,0-1 0 0 0,0 0 0 0 0,0 1 0 0 0,0-1 0 0 0,0 1 0 0 0,0 0 0 0 0,1 0 0 0 0,0 2 0 0 0,1-2 0 0 0,-1 1 0 0 0,-1-1 0 0 0,1 0 0 0 0,0-1 0 0 0,0 1 0 0 0,0-1 0 0 0,-1 1 0 0 0,1-2 0 0 0,-1 0 0 0 0,-1 0 0 0 0,1 0 0 0 0,-1 1 0 0 0,0 0 0 0 0,0-1 0 0 0,1 0 0 0 0,-1-1 0 0 0,0 1 0 0 0,0-1 0 0 0,-1 1 0 0 0,1-1 0 0 0,-1 0 0 0 0,0 0 0 0 0,-1 1 0 0 0,0-1 0 0 0,-1 0 0 0 0,2 0 0 0 0,-1 0 0 0 0,0 0 0 0 0,0 0 0 0 0,0 0 0 0 0,0-1 0 0 0,-1 0 0 0 0,0 0 0 0 0,-1 0 0 0 0,0 1 0 0 0,0 1 0 0 0,1 1 0 0 0,-1 1 0 0 0,1 1 0 0 0,0 0 0 0 0,1 0 0 0 0,-1 3 0 0 0,1 0 0 0 0,-1 0 0 0 0,1 1 0 0 0,-1-2 0 0 0,-1 0 0 0 0,0-1 0 0 0,0 1 0 0 0,0-1 0 0 0,0 0 0 0 0,0 0 0 0 0,1-1 0 0 0,-1 0 0 0 0,0 1 0 0 0,0-2 0 0 0,0-1 0 0 0,-1 1 0 0 0,1 0 0 0 0,1-1 0 0 0,-1 1 0 0 0,1 0 0 0 0,0 0 0 0 0,-1 0 0 0 0,0 0 0 0 0,0 0 0 0 0,1-1 0 0 0,-1 2 0 0 0,0-1 0 0 0,0 1 0 0 0,1-1 0 0 0,0 0 0 0 0,-1 1 0 0 0,1-1 0 0 0,-1 0 0 0 0,0 0 0 0 0,0 0 0 0 0,1 1 0 0 0,-1-1 0 0 0,0-1 0 0 0,0 0 0 0 0,0-1 0 0 0,-2-1 0 0 0,1 0 0 0 0,-1 0 0 0 0,-1 0 0 0 0,0 0 0 0 0,0 0 0 0 0,0 0 0 0 0,0 0 0 0 0,1 0 0 0 0,0 0 0 0 0,0 0 0 0 0,1 1 0 0 0,-1 1 0 0 0,1-1 0 0 0,0 1 0 0 0,-1-2 0 0 0,1 1 0 0 0,0-1 0 0 0,0 0 0 0 0,0 1 0 0 0,0-1 0 0 0,0-1 0 0 0,0 0 0 0 0,0-1 0 0 0,3 1 0 0 0,2 2 0 0 0,1 1 0 0 0,1 2 0 0 0,1 1 0 0 0,1 1 0 0 0,-2 1 0 0 0,1-2 0 0 0,-2 1 0 0 0,-1-2 0 0 0,-1 0 0 0 0,0-1 0 0 0,-2 0 0 0 0,0-2 0 0 0,0 0 0 0 0,0 0 0 0 0,0-1 0 0 0,0 0 0 0 0,0 0 0 0 0,0-1 0 0 0,0 1 0 0 0,0 0 0 0 0,1 0 0 0 0,2 1 0 0 0,1-1 0 0 0,1 1 0 0 0,0-1 0 0 0,2 1 0 0 0,-1 0 0 0 0,0-1 0 0 0,1 1 0 0 0,-2-1 0 0 0,0 1 0 0 0,-1-1 0 0 0,0 1 0 0 0,-1-1 0 0 0,0-1 0 0 0,-2 1 0 0 0,1-2 0 0 0,0 0 0 0 0,-1-1 0 0 0,0 1 0 0 0,0-1 0 0 0,-1 0 0 0 0,0 0 0 0 0,1 0 0 0 0,-1 0 0 0 0,0 0 0 0 0,0 0 0 0 0,0-1 0 0 0,0 0 0 0 0,0 1 0 0 0,0 0 0 0 0,0 0 0 0 0,0 0 0 0 0,0 0 0 0 0,0 0 0 0 0,0 0 0 0 0,0 1 0 0 0,0 0 0 0 0,0 0 0 0 0,1 0 0 0 0,-1 0 0 0 0,-1 0 0 0 0,0 1 0 0 0,0 1 0 0 0,0-1 0 0 0,0 1 0 0 0,1 1 0 0 0,1-1 0 0 0,1 0 0 0 0,1 1 0 0 0,1 0 0 0 0,-1 1 0 0 0,1 0 0 0 0,0 1 0 0 0,0-1 0 0 0,0 1 0 0 0,0 0 0 0 0,-1-1 0 0 0,-2-1 0 0 0,0 0 0 0 0,0 0 0 0 0,-1 0 0 0 0,1 0 0 0 0,1 1 0 0 0,-1-1 0 0 0,0 1 0 0 0,0 0 0 0 0,0-1 0 0 0,-1 2 0 0 0,1-1 0 0 0,-1 0 0 0 0,0 0 0 0 0,0 1 0 0 0,1-2 0 0 0,-1 2 0 0 0,0-1 0 0 0,0 0 0 0 0,1 0 0 0 0,-1 0 0 0 0,0 0 0 0 0,0 0 0 0 0,0-2 0 0 0,0 1 0 0 0,2-1 0 0 0,-1 0 0 0 0,1 1 0 0 0,-1-1 0 0 0,-1 0 0 0 0,1 0 0 0 0,-1 0 0 0 0,1 1 0 0 0,-1 0 0 0 0,0 1 0 0 0,0-1 0 0 0,0 0 0 0 0,0-1 0 0 0,0 1 0 0 0,0-1 0 0 0,1 1 0 0 0,-1 0 0 0 0,0 1 0 0 0,0-1 0 0 0,0 1 0 0 0,0 0 0 0 0,-1 0 0 0 0,-1 1 0 0 0,1-1 0 0 0,-2 0 0 0 0,1-1 0 0 0,-1 0 0 0 0,0 1 0 0 0,-1-1 0 0 0,1 1 0 0 0,-1-2 0 0 0,0 1 0 0 0,0-1 0 0 0,0 0 0 0 0,0 0 0 0 0,0 0 0 0 0,1 0 0 0 0,0 0 0 0 0,0 0 0 0 0,-1 0 0 0 0,0 0 0 0 0,1 0 0 0 0,-1 1 0 0 0,0-1 0 0 0,0 0 0 0 0,-1 0 0 0 0,1-1 0 0 0,0 0 0 0 0,0 0 0 0 0,0 0 0 0 0,0 1 0 0 0,-1-1 0 0 0,0 1 0 0 0,0 0 0 0 0,1-1 0 0 0,0 0 0 0 0,0 0 0 0 0,1 1 0 0 0,0-1 0 0 0,0 1 0 0 0,0 0 0 0 0,1 0 0 0 0,0 0 0 0 0,1 0 0 0 0,1-1 0 0 0,-1 0 0 0 0,1 0 0 0 0,0 0 0 0 0,1 1 0 0 0,-1 0 0 0 0,0 0 0 0 0,0-1 0 0 0,0 0 0 0 0,0 0 0 0 0,1-1 0 0 0,-1 0 0 0 0,0 1 0 0 0,0-1 0 0 0,-1 0 0 0 0,0 0 0 0 0,0 0 0 0 0,0 0 0 0 0,1 1 0 0 0,-2 1 0 0 0,1-2 0 0 0,-1 1 0 0 0,-1 0 0 0 0,1 0 0 0 0,-1-1 0 0 0,-1 1 0 0 0,1-1 0 0 0,-1 0 0 0 0,2 0 0 0 0,-1 0 0 0 0,0-1 0 0 0,1 1 0 0 0,-2 0 0 0 0,1 0 0 0 0,0 0 0 0 0,0 0 0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6"/>
    </inkml:context>
    <inkml:brush xml:id="br0">
      <inkml:brushProperty name="width" value="0.05" units="cm"/>
      <inkml:brushProperty name="height" value="0.05" units="cm"/>
      <inkml:brushProperty name="color" value="#5B2D90"/>
    </inkml:brush>
  </inkml:definitions>
  <inkml:trace contextRef="#ctx0" brushRef="#br0">12014 3864 16383 0 0,'-1'0'0'0'0,"-1"0"0"0"0,-2 0 0 0 0,-3 0 0 0 0,0 0 0 0 0,-3 1 0 0 0,0 2 0 0 0,-2 2 0 0 0,-1 2 0 0 0,-2 2 0 0 0,-1 0 0 0 0,-1 3 0 0 0,1 1 0 0 0,0 1 0 0 0,1-1 0 0 0,1 1 0 0 0,1-2 0 0 0,0 0 0 0 0,-1 0 0 0 0,2-1 0 0 0,1 1 0 0 0,0-1 0 0 0,0 0 0 0 0,-1 0 0 0 0,0 1 0 0 0,-1-1 0 0 0,0 1 0 0 0,-1-1 0 0 0,0 1 0 0 0,1-1 0 0 0,1 0 0 0 0,0-2 0 0 0,2-1 0 0 0,0-2 0 0 0,1 0 0 0 0,0 0 0 0 0,1-1 0 0 0,0-1 0 0 0,-1 0 0 0 0,0 0 0 0 0,0-1 0 0 0,0 1 0 0 0,0-1 0 0 0,0 1 0 0 0,0-1 0 0 0,0 0 0 0 0,0 0 0 0 0,0 0 0 0 0,0 0 0 0 0,0 1 0 0 0,0-1 0 0 0,-1 2 0 0 0,1 0 0 0 0,0-1 0 0 0,1 0 0 0 0,-1 0 0 0 0,2 1 0 0 0,-1-1 0 0 0,0 1 0 0 0,1 1 0 0 0,-1-1 0 0 0,1 0 0 0 0,0 0 0 0 0,0 1 0 0 0,0-1 0 0 0,1 0 0 0 0,-1 0 0 0 0,0 1 0 0 0,-1-1 0 0 0,1 0 0 0 0,-1 2 0 0 0,-1-1 0 0 0,1 1 0 0 0,-1 0 0 0 0,1-1 0 0 0,1-1 0 0 0,-1 1 0 0 0,1-1 0 0 0,0 1 0 0 0,2-1 0 0 0,0 0 0 0 0,1-1 0 0 0,-1 0 0 0 0,1 0 0 0 0,-1 0 0 0 0,0 0 0 0 0,0-1 0 0 0,0 1 0 0 0,-1 0 0 0 0,2 0 0 0 0,0 1 0 0 0,0-1 0 0 0,1 0 0 0 0,-1-1 0 0 0,1 0 0 0 0,1 1 0 0 0,-2-1 0 0 0,1 0 0 0 0,0 1 0 0 0,-1 0 0 0 0,0-1 0 0 0,0 1 0 0 0,0 0 0 0 0,0 0 0 0 0,0 0 0 0 0,0 1 0 0 0,-1 0 0 0 0,0 0 0 0 0,0 0 0 0 0,0 0 0 0 0,0 0 0 0 0,0-1 0 0 0,0 0 0 0 0,1 0 0 0 0,0 0 0 0 0,1-1 0 0 0,-1 1 0 0 0,2 0 0 0 0,-1 0 0 0 0,2 1 0 0 0,0 0 0 0 0,-2 0 0 0 0,0 0 0 0 0,-1 0 0 0 0,0 1 0 0 0,-1-1 0 0 0,-1 0 0 0 0,1 0 0 0 0,-1 0 0 0 0,-1 0 0 0 0,1 1 0 0 0,1-1 0 0 0,0 0 0 0 0,1 0 0 0 0,1-1 0 0 0,0 0 0 0 0,0-1 0 0 0,1 0 0 0 0,-1 0 0 0 0,1-1 0 0 0,-1 1 0 0 0,1-1 0 0 0,-1 1 0 0 0,0-1 0 0 0,-1 1 0 0 0,0-1 0 0 0,-1 1 0 0 0,0-1 0 0 0,0 1 0 0 0,-1-1 0 0 0,1 1 0 0 0,1-1 0 0 0,-1 1 0 0 0,1 0 0 0 0,0-1 0 0 0,0 1 0 0 0,-1-1 0 0 0,1 1 0 0 0,-1 0 0 0 0,0 1 0 0 0,2 1 0 0 0,0-1 0 0 0,1 2 0 0 0,-1 1 0 0 0,-1 0 0 0 0,1-1 0 0 0,0 0 0 0 0,0-1 0 0 0,0 1 0 0 0,0-1 0 0 0,0-1 0 0 0,1 0 0 0 0,-1 0 0 0 0,0 0 0 0 0,-1 1 0 0 0,-2-1 0 0 0,0 1 0 0 0,0 0 0 0 0,0 1 0 0 0,0-1 0 0 0,0 0 0 0 0,-1 0 0 0 0,0 0 0 0 0,1 1 0 0 0,-1-1 0 0 0,-1 0 0 0 0,1 0 0 0 0,1 1 0 0 0,0-1 0 0 0,0 0 0 0 0,1-1 0 0 0,0 0 0 0 0,0-1 0 0 0,0 0 0 0 0,0 0 0 0 0,0-1 0 0 0,-1 2 0 0 0,1-2 0 0 0,0 2 0 0 0,0-1 0 0 0,0 1 0 0 0,0 0 0 0 0,0-1 0 0 0,-1 1 0 0 0,1 0 0 0 0,0-1 0 0 0,0 1 0 0 0,-1-1 0 0 0,-1 0 0 0 0,1 1 0 0 0,-1-1 0 0 0,2 0 0 0 0,-1 1 0 0 0,-1 0 0 0 0,1 0 0 0 0,-2 0 0 0 0,0 0 0 0 0,-1 0 0 0 0,0 0 0 0 0,0 0 0 0 0,2 0 0 0 0,0-1 0 0 0,0 0 0 0 0,2-1 0 0 0,-1 0 0 0 0,2 1 0 0 0,0-1 0 0 0,0 0 0 0 0,0 2 0 0 0,0-1 0 0 0,-2 2 0 0 0,0 0 0 0 0,0 0 0 0 0,-2 0 0 0 0,1 0 0 0 0,0-1 0 0 0,0 0 0 0 0,1 0 0 0 0,1 0 0 0 0,0 0 0 0 0,1-1 0 0 0,0 1 0 0 0,1-1 0 0 0,0 0 0 0 0,0 0 0 0 0,0 0 0 0 0,0 1 0 0 0,0 0 0 0 0,0 1 0 0 0,-1 0 0 0 0,1 0 0 0 0,-1 0 0 0 0,1 0 0 0 0,-1 0 0 0 0,1 0 0 0 0,0 1 0 0 0,0-1 0 0 0,1 0 0 0 0,-1 0 0 0 0,0 0 0 0 0,0 0 0 0 0,-1-1 0 0 0,2 0 0 0 0,-1 0 0 0 0,-1 0 0 0 0,0 0 0 0 0,1 0 0 0 0,-1-1 0 0 0,0 1 0 0 0,1-1 0 0 0,-1 0 0 0 0,1 0 0 0 0,-2 0 0 0 0,1 0 0 0 0,-1 0 0 0 0,0 1 0 0 0,0-1 0 0 0,0 0 0 0 0,-1 0 0 0 0,1-1 0 0 0,0 0 0 0 0,0 0 0 0 0,0 0 0 0 0,-1 1 0 0 0,1-1 0 0 0,0 0 0 0 0,0 1 0 0 0,0-1 0 0 0,0 0 0 0 0,-1 0 0 0 0,1 0 0 0 0,1 1 0 0 0,0-1 0 0 0,0 0 0 0 0,0 1 0 0 0,0-1 0 0 0,0 1 0 0 0,1-1 0 0 0,-2 0 0 0 0,1 0 0 0 0,-1 1 0 0 0,1 0 0 0 0,0 0 0 0 0,0 0 0 0 0,0-1 0 0 0,0 1 0 0 0,0-1 0 0 0,0 1 0 0 0,0-1 0 0 0,0 0 0 0 0,-1 0 0 0 0,0 0 0 0 0,1 0 0 0 0,0 1 0 0 0,0-1 0 0 0,1 0 0 0 0,1 1 0 0 0,-1 0 0 0 0,1-1 0 0 0,-1 2 0 0 0,0-1 0 0 0,0-1 0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7"/>
    </inkml:context>
    <inkml:brush xml:id="br0">
      <inkml:brushProperty name="width" value="0.05" units="cm"/>
      <inkml:brushProperty name="height" value="0.05" units="cm"/>
      <inkml:brushProperty name="color" value="#5B2D90"/>
    </inkml:brush>
  </inkml:definitions>
  <inkml:trace contextRef="#ctx0" brushRef="#br0">15754 3575 16383 0 0,'0'2'0'0'0,"0"2"0"0"0,0 3 0 0 0,0 2 0 0 0,0 3 0 0 0,0 0 0 0 0,0 1 0 0 0,0 0 0 0 0,0 0 0 0 0,-1-1 0 0 0,0 0 0 0 0,0 0 0 0 0,0-1 0 0 0,0-1 0 0 0,1 0 0 0 0,-1 0 0 0 0,1-1 0 0 0,0 0 0 0 0,0 0 0 0 0,0 1 0 0 0,1 0 0 0 0,-1-1 0 0 0,-1 1 0 0 0,-1-1 0 0 0,1 0 0 0 0,0-1 0 0 0,0 1 0 0 0,1-1 0 0 0,0 0 0 0 0,0 0 0 0 0,0 0 0 0 0,0-1 0 0 0,0 1 0 0 0,0-1 0 0 0,0 1 0 0 0,0-1 0 0 0,0 0 0 0 0,0 0 0 0 0,0 0 0 0 0,0-1 0 0 0,0 1 0 0 0,0 1 0 0 0,0-1 0 0 0,0 1 0 0 0,0-1 0 0 0,0 1 0 0 0,0-1 0 0 0,0 1 0 0 0,0 0 0 0 0,0-1 0 0 0,0 1 0 0 0,0-1 0 0 0,1 0 0 0 0,0 0 0 0 0,0 1 0 0 0,0-2 0 0 0,0 1 0 0 0,-1-2 0 0 0,0 1 0 0 0,0-1 0 0 0,0 0 0 0 0,0 1 0 0 0,0 1 0 0 0,0-1 0 0 0,0 1 0 0 0,0 0 0 0 0,0 0 0 0 0,0 1 0 0 0,0-1 0 0 0,0 0 0 0 0,0 0 0 0 0,0 1 0 0 0,0-1 0 0 0,0 1 0 0 0,0-1 0 0 0,0 1 0 0 0,0-1 0 0 0,0 1 0 0 0,0 0 0 0 0,0-1 0 0 0,0 1 0 0 0,0-1 0 0 0,0 0 0 0 0,0 0 0 0 0,0 1 0 0 0,0-2 0 0 0,0 2 0 0 0,0-1 0 0 0,0 1 0 0 0,0-1 0 0 0,0 1 0 0 0,0-1 0 0 0,0 1 0 0 0,0-2 0 0 0,0 2 0 0 0,0-1 0 0 0,0 0 0 0 0,0 0 0 0 0,0 0 0 0 0,0 0 0 0 0,0 1 0 0 0,0-1 0 0 0,0 0 0 0 0,0 0 0 0 0,0 0 0 0 0,0 0 0 0 0,0-1 0 0 0,0 0 0 0 0,0 0 0 0 0,0-1 0 0 0,0 0 0 0 0,0 0 0 0 0,0 0 0 0 0,0 0 0 0 0,0 0 0 0 0,0 0 0 0 0,0 0 0 0 0,0 0 0 0 0,0 0 0 0 0,0 1 0 0 0,0 1 0 0 0,0-1 0 0 0,0 0 0 0 0,0 1 0 0 0,0 0 0 0 0,0 0 0 0 0,0-1 0 0 0,0 0 0 0 0,0 0 0 0 0,0-1 0 0 0,0 0 0 0 0,0 0 0 0 0,0 0 0 0 0,0 0 0 0 0,0 0 0 0 0,0 0 0 0 0,0 0 0 0 0,0 0 0 0 0,0 0 0 0 0,0 0 0 0 0,0 0 0 0 0,-1 0 0 0 0,0-1 0 0 0,0 0 0 0 0,0 0 0 0 0,0 0 0 0 0,1 1 0 0 0,0 0 0 0 0,0 0 0 0 0,0 0 0 0 0,-1 0 0 0 0,0 0 0 0 0,0 0 0 0 0,0 0 0 0 0,0 1 0 0 0,0-1 0 0 0,0 0 0 0 0,-1 0 0 0 0,1 0 0 0 0,1 0 0 0 0,-1 0 0 0 0,0 0 0 0 0,0 0 0 0 0,0 0 0 0 0,-1 1 0 0 0,0 1 0 0 0,0 0 0 0 0,-1 1 0 0 0,0 0 0 0 0,1 0 0 0 0,-1 1 0 0 0,0 0 0 0 0,0 1 0 0 0,0 0 0 0 0,0 0 0 0 0,0 0 0 0 0,-1-1 0 0 0,1-1 0 0 0,0-2 0 0 0,1 0 0 0 0,0 0 0 0 0,0-1 0 0 0,0 0 0 0 0,1 0 0 0 0,1 0 0 0 0,-1 0 0 0 0,1 0 0 0 0,0 0 0 0 0,0 0 0 0 0,0 0 0 0 0,1 0 0 0 0,-1 0 0 0 0,0 0 0 0 0,0 0 0 0 0,0 0 0 0 0,0 0 0 0 0,0 0 0 0 0,0 0 0 0 0,0 1 0 0 0,0-1 0 0 0,0 0 0 0 0,0 1 0 0 0,0 0 0 0 0,0 1 0 0 0,0-1 0 0 0,0 0 0 0 0,0-1 0 0 0,0 1 0 0 0,0-1 0 0 0,0 0 0 0 0,0 0 0 0 0,0 0 0 0 0,0 0 0 0 0,0 0 0 0 0,1 0 0 0 0,1-1 0 0 0,1 0 0 0 0,1 0 0 0 0,0 0 0 0 0,1 1 0 0 0,0 0 0 0 0,-1-1 0 0 0,-1-1 0 0 0,0 1 0 0 0,-2 1 0 0 0,0-1 0 0 0,-1 2 0 0 0,0 3 0 0 0,0 4 0 0 0,0 3 0 0 0,0 2 0 0 0,-1 1 0 0 0,1 1 0 0 0,0 0 0 0 0,0-1 0 0 0,0 0 0 0 0,0 0 0 0 0,0-1 0 0 0,0-1 0 0 0,0-2 0 0 0,0 0 0 0 0,0-2 0 0 0,0-1 0 0 0,0 0 0 0 0,0-1 0 0 0,0 0 0 0 0,0 0 0 0 0,0 0 0 0 0,0 0 0 0 0,0 0 0 0 0,0 0 0 0 0,0 0 0 0 0,0 1 0 0 0,0-1 0 0 0,0 0 0 0 0,0 0 0 0 0,0-1 0 0 0,0 0 0 0 0,0 0 0 0 0,0-1 0 0 0,0 1 0 0 0,0-2 0 0 0,0-1 0 0 0,0 1 0 0 0,0-1 0 0 0,0 0 0 0 0,0-1 0 0 0,0 0 0 0 0,0-1 0 0 0,0 1 0 0 0,0-1 0 0 0,0 0 0 0 0,0 0 0 0 0,0 0 0 0 0,0 0 0 0 0,0 0 0 0 0,0 0 0 0 0,0 0 0 0 0,-1 0 0 0 0,0 0 0 0 0,0 1 0 0 0,0 1 0 0 0,0-1 0 0 0,-1 0 0 0 0,1 0 0 0 0,0 0 0 0 0,-1-1 0 0 0,1 0 0 0 0,-1 0 0 0 0,0 0 0 0 0,0 0 0 0 0,0 0 0 0 0,0 0 0 0 0,-1 0 0 0 0,1 0 0 0 0,-1 0 0 0 0,1 1 0 0 0,-1-1 0 0 0,1 1 0 0 0,-1 0 0 0 0,1 1 0 0 0,-1-1 0 0 0,0 0 0 0 0,1-1 0 0 0,-1 1 0 0 0,1-1 0 0 0,-1 0 0 0 0,1 0 0 0 0,0 0 0 0 0,0 0 0 0 0,-1-1 0 0 0,-2-1 0 0 0,0-1 0 0 0,0-1 0 0 0,-1 0 0 0 0,1-1 0 0 0,-1 0 0 0 0,1-1 0 0 0,0 1 0 0 0,-1 1 0 0 0,1 1 0 0 0,0 0 0 0 0,0 1 0 0 0,0-1 0 0 0,-1 1 0 0 0,-1 1 0 0 0,1-1 0 0 0,-1 1 0 0 0,0-1 0 0 0,0 0 0 0 0,1-1 0 0 0,-1 1 0 0 0,1-1 0 0 0,1 1 0 0 0,-1-1 0 0 0,1 0 0 0 0,-1 0 0 0 0,-1 0 0 0 0,1 1 0 0 0,-1 0 0 0 0,0 0 0 0 0,0 0 0 0 0,0 0 0 0 0,0 0 0 0 0,0 0 0 0 0,0 0 0 0 0,1-1 0 0 0,1 1 0 0 0,1 0 0 0 0,0-2 0 0 0,-1 1 0 0 0,1 0 0 0 0,0 1 0 0 0,0 0 0 0 0,-1-1 0 0 0,0 2 0 0 0,-1-1 0 0 0,0 1 0 0 0,-1 1 0 0 0,0 0 0 0 0,-1-1 0 0 0,1 0 0 0 0,-1 0 0 0 0,1 1 0 0 0,-1-1 0 0 0,1 0 0 0 0,1 0 0 0 0,-1 0 0 0 0,0 0 0 0 0,0-1 0 0 0,1 0 0 0 0,0 0 0 0 0,0 0 0 0 0,1-1 0 0 0,0 1 0 0 0,0-1 0 0 0,0 1 0 0 0,0-1 0 0 0,0 2 0 0 0,-1-2 0 0 0,1 2 0 0 0,0-2 0 0 0,0 1 0 0 0,-1 1 0 0 0,-1 0 0 0 0,1 0 0 0 0,-2 1 0 0 0,0 0 0 0 0,0-1 0 0 0,0 0 0 0 0,1 0 0 0 0,-1 1 0 0 0,1 0 0 0 0,0 0 0 0 0,0-1 0 0 0,0 0 0 0 0,-1 0 0 0 0,-1 1 0 0 0,0 0 0 0 0,2-1 0 0 0,-2 2 0 0 0,2-1 0 0 0,-1 0 0 0 0,2-1 0 0 0,0 1 0 0 0,0-2 0 0 0,1 0 0 0 0,0 0 0 0 0,0 0 0 0 0,1 0 0 0 0,0 0 0 0 0,0 0 0 0 0,0-1 0 0 0,-1 1 0 0 0,1 0 0 0 0,-1 0 0 0 0,0 0 0 0 0,-1 1 0 0 0,1-1 0 0 0,0 0 0 0 0,0 0 0 0 0,0 0 0 0 0,-2 1 0 0 0,1-1 0 0 0,-1 0 0 0 0,1 1 0 0 0,0-1 0 0 0,0 0 0 0 0,1-1 0 0 0,0 1 0 0 0,-1 0 0 0 0,0 0 0 0 0,1-1 0 0 0,0 1 0 0 0,0 0 0 0 0,0-1 0 0 0,0-1 0 0 0,0 0 0 0 0,0 1 0 0 0,-1-1 0 0 0,1 1 0 0 0,0-1 0 0 0,0 1 0 0 0,0-1 0 0 0,1 0 0 0 0,0 1 0 0 0,-1-1 0 0 0,1 1 0 0 0,0 0 0 0 0,-1 0 0 0 0,0 0 0 0 0,0 0 0 0 0,1 0 0 0 0,0 0 0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8"/>
    </inkml:context>
    <inkml:brush xml:id="br0">
      <inkml:brushProperty name="width" value="0.05" units="cm"/>
      <inkml:brushProperty name="height" value="0.05" units="cm"/>
      <inkml:brushProperty name="color" value="#5B2D90"/>
    </inkml:brush>
  </inkml:definitions>
  <inkml:trace contextRef="#ctx0" brushRef="#br0">17437 3475 16383 0 0,'0'2'0'0'0,"0"2"0"0"0,0 4 0 0 0,0 3 0 0 0,0 3 0 0 0,0 2 0 0 0,0 2 0 0 0,0 1 0 0 0,0 2 0 0 0,0 1 0 0 0,0 0 0 0 0,0 0 0 0 0,0 0 0 0 0,0-1 0 0 0,0 0 0 0 0,0 0 0 0 0,0-2 0 0 0,0 1 0 0 0,0-1 0 0 0,0-2 0 0 0,0 0 0 0 0,0-1 0 0 0,0-1 0 0 0,0-2 0 0 0,0 1 0 0 0,0-1 0 0 0,0 0 0 0 0,0-1 0 0 0,0-1 0 0 0,0 1 0 0 0,0-1 0 0 0,0 1 0 0 0,0-1 0 0 0,0 1 0 0 0,0-1 0 0 0,0 0 0 0 0,0 0 0 0 0,0 0 0 0 0,0-2 0 0 0,0 2 0 0 0,0 0 0 0 0,0-2 0 0 0,0 0 0 0 0,0 0 0 0 0,0 0 0 0 0,0-1 0 0 0,0 0 0 0 0,0 0 0 0 0,0-1 0 0 0,0-1 0 0 0,0 1 0 0 0,-1-1 0 0 0,0-1 0 0 0,0 0 0 0 0,0 0 0 0 0,1-1 0 0 0,-1 1 0 0 0,0 0 0 0 0,0 1 0 0 0,-1 0 0 0 0,1 1 0 0 0,-1 0 0 0 0,0-1 0 0 0,0 1 0 0 0,0 0 0 0 0,0 0 0 0 0,0 1 0 0 0,1-1 0 0 0,-1 0 0 0 0,2 0 0 0 0,-1-1 0 0 0,0 1 0 0 0,0-2 0 0 0,0 0 0 0 0,1-1 0 0 0,-1 0 0 0 0,1 1 0 0 0,0-1 0 0 0,0 0 0 0 0,0 0 0 0 0,0 0 0 0 0,0 0 0 0 0,0 0 0 0 0,0 0 0 0 0,0 0 0 0 0,0 0 0 0 0,0 0 0 0 0,0 1 0 0 0,0-1 0 0 0,0 0 0 0 0,0 0 0 0 0,0 0 0 0 0,0 0 0 0 0,0 0 0 0 0,0 1 0 0 0,0-2 0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59"/>
    </inkml:context>
    <inkml:brush xml:id="br0">
      <inkml:brushProperty name="width" value="0.05" units="cm"/>
      <inkml:brushProperty name="height" value="0.05" units="cm"/>
      <inkml:brushProperty name="color" value="#5B2D90"/>
    </inkml:brush>
  </inkml:definitions>
  <inkml:trace contextRef="#ctx0" brushRef="#br0">19215 4150 16383 0 0,'-1'1'0'0'0,"0"1"0"0"0,-1 3 0 0 0,0 1 0 0 0,-2 2 0 0 0,0 2 0 0 0,0 0 0 0 0,-1 2 0 0 0,1 1 0 0 0,0 1 0 0 0,0 0 0 0 0,0 1 0 0 0,1 1 0 0 0,0-1 0 0 0,1 0 0 0 0,0 0 0 0 0,0 0 0 0 0,1-2 0 0 0,0 1 0 0 0,0-1 0 0 0,1 0 0 0 0,0 0 0 0 0,-1-1 0 0 0,0 0 0 0 0,0-1 0 0 0,0 0 0 0 0,1-1 0 0 0,-1-1 0 0 0,1 1 0 0 0,-1-1 0 0 0,0 1 0 0 0,0 0 0 0 0,0 0 0 0 0,0 1 0 0 0,0-3 0 0 0,-1 1 0 0 0,1-1 0 0 0,-1 0 0 0 0,1-1 0 0 0,0 0 0 0 0,0 0 0 0 0,-1-1 0 0 0,1 1 0 0 0,0 0 0 0 0,0 1 0 0 0,0 1 0 0 0,-1-1 0 0 0,1 1 0 0 0,-1 2 0 0 0,1-1 0 0 0,0 1 0 0 0,0-1 0 0 0,0 0 0 0 0,0-1 0 0 0,-1-1 0 0 0,0 0 0 0 0,1 0 0 0 0,-1-1 0 0 0,0 0 0 0 0,1-1 0 0 0,-1 0 0 0 0,1 0 0 0 0,-2 0 0 0 0,2-1 0 0 0,-2 0 0 0 0,1 1 0 0 0,0 0 0 0 0,0 0 0 0 0,-1 0 0 0 0,1 0 0 0 0,0 0 0 0 0,-1 0 0 0 0,0 1 0 0 0,1-1 0 0 0,-1 0 0 0 0,2 1 0 0 0,-1-1 0 0 0,0 2 0 0 0,0-2 0 0 0,0 1 0 0 0,1 1 0 0 0,-1-1 0 0 0,1 0 0 0 0,0-1 0 0 0,0 0 0 0 0,0 0 0 0 0,-1 0 0 0 0,1 0 0 0 0,0-1 0 0 0,0 1 0 0 0,-1-1 0 0 0,1 1 0 0 0,-1-1 0 0 0,0 1 0 0 0,0 0 0 0 0,0-1 0 0 0,0 1 0 0 0,0 0 0 0 0,-1 1 0 0 0,0-1 0 0 0,-1 1 0 0 0,0 0 0 0 0,1 1 0 0 0,-1 0 0 0 0,1 1 0 0 0,-2 0 0 0 0,1 1 0 0 0,-1-1 0 0 0,1 1 0 0 0,-1 1 0 0 0,0-1 0 0 0,0 1 0 0 0,1-2 0 0 0,0 1 0 0 0,0 0 0 0 0,0-2 0 0 0,1 0 0 0 0,0 0 0 0 0,-1-1 0 0 0,1 0 0 0 0,1-1 0 0 0,-1-1 0 0 0,0-1 0 0 0,1 0 0 0 0,-1-2 0 0 0,1 0 0 0 0,1 0 0 0 0,1-1 0 0 0,0 0 0 0 0,-5 5 0 0 0,-3 2 0 0 0,-3 4 0 0 0,-2 2 0 0 0,-1 4 0 0 0,0 1 0 0 0,0 1 0 0 0,2-1 0 0 0,2-2 0 0 0,0-1 0 0 0,2-1 0 0 0,1-1 0 0 0,0-1 0 0 0,1-1 0 0 0,1 0 0 0 0,1 0 0 0 0,0 0 0 0 0,0 1 0 0 0,0-1 0 0 0,0 1 0 0 0,0 1 0 0 0,-1-2 0 0 0,-1 1 0 0 0,0 0 0 0 0,0 0 0 0 0,1-1 0 0 0,-1 0 0 0 0,0 0 0 0 0,0 0 0 0 0,0 0 0 0 0,0-1 0 0 0,1 0 0 0 0,0 0 0 0 0,0 0 0 0 0,0-1 0 0 0,0 1 0 0 0,1-2 0 0 0,-2 1 0 0 0,1-1 0 0 0,-1-1 0 0 0,1 0 0 0 0,0 0 0 0 0,0 0 0 0 0,0-1 0 0 0,1 1 0 0 0,-2 0 0 0 0,1-1 0 0 0,-1 1 0 0 0,1 0 0 0 0,0-1 0 0 0,0 0 0 0 0,-1 0 0 0 0,0 0 0 0 0,1 0 0 0 0,0 0 0 0 0,0 0 0 0 0,0 0 0 0 0,0-1 0 0 0,0 1 0 0 0,-2 1 0 0 0,1 0 0 0 0,0-1 0 0 0,-1 1 0 0 0,1 0 0 0 0,-1 0 0 0 0,1 0 0 0 0,-1 0 0 0 0,0 0 0 0 0,0 0 0 0 0,0 1 0 0 0,0 0 0 0 0,0 0 0 0 0,0 0 0 0 0,1 0 0 0 0,-2 0 0 0 0,1 1 0 0 0,0-1 0 0 0,0 0 0 0 0,0 0 0 0 0,0-1 0 0 0,1 0 0 0 0,1 0 0 0 0,-1-2 0 0 0,0 1 0 0 0,1-1 0 0 0,0 0 0 0 0,0 0 0 0 0,0 0 0 0 0,1 0 0 0 0,-1 0 0 0 0,2 0 0 0 0,-1 0 0 0 0,1-1 0 0 0,-1 1 0 0 0,1 0 0 0 0,0 0 0 0 0,0 0 0 0 0,0 0 0 0 0,-1 1 0 0 0,0 1 0 0 0,-1-1 0 0 0,1 3 0 0 0,-1 0 0 0 0,0 1 0 0 0,0-1 0 0 0,1 0 0 0 0,-1-1 0 0 0,0-1 0 0 0,1 0 0 0 0,-1 0 0 0 0,1-1 0 0 0,0 0 0 0 0,1-1 0 0 0,-1-1 0 0 0,1 0 0 0 0,1 0 0 0 0,-1 0 0 0 0,0 0 0 0 0,0 0 0 0 0,0 0 0 0 0,0-1 0 0 0,1 1 0 0 0,-1-1 0 0 0,-1 1 0 0 0,0 1 0 0 0,0-1 0 0 0,0 1 0 0 0,0 0 0 0 0,-1 2 0 0 0,0 0 0 0 0,-1 2 0 0 0,0 0 0 0 0,0 1 0 0 0,-1-1 0 0 0,1 0 0 0 0,1 1 0 0 0,-1 0 0 0 0,1 0 0 0 0,0-1 0 0 0,0 0 0 0 0,1-1 0 0 0,-1 1 0 0 0,1-2 0 0 0,1 0 0 0 0,-1-1 0 0 0,1-1 0 0 0,0 0 0 0 0,0-2 0 0 0,0 1 0 0 0,0-1 0 0 0,0 0 0 0 0,1 0 0 0 0,0 0 0 0 0,0-1 0 0 0,1 0 0 0 0,-1 0 0 0 0,0-1 0 0 0,0 0 0 0 0,0 0 0 0 0,0 0 0 0 0,0 0 0 0 0,1 3 0 0 0,-1 1 0 0 0,-1 3 0 0 0,-1 2 0 0 0,-2 1 0 0 0,0 0 0 0 0,-1 0 0 0 0,0 1 0 0 0,-1-2 0 0 0,1 0 0 0 0,-1-1 0 0 0,1 0 0 0 0,0-1 0 0 0,0-1 0 0 0,0 0 0 0 0,0-1 0 0 0,1 0 0 0 0,0 0 0 0 0,1-1 0 0 0,-1 1 0 0 0,0-1 0 0 0,1-1 0 0 0,1 0 0 0 0,0 0 0 0 0,0 0 0 0 0,1 0 0 0 0,0 0 0 0 0,-1 0 0 0 0,-1 0 0 0 0,0 1 0 0 0,0-1 0 0 0,0 0 0 0 0,-1 0 0 0 0,1 0 0 0 0,-2 1 0 0 0,1-1 0 0 0,0 0 0 0 0,-1 0 0 0 0,1 0 0 0 0,0-1 0 0 0,1 1 0 0 0,0-1 0 0 0,1 0 0 0 0,-1 0 0 0 0,1 0 0 0 0,1 0 0 0 0,0 0 0 0 0,-1 1 0 0 0,-1-1 0 0 0,0 0 0 0 0,0 0 0 0 0,-2 2 0 0 0,-1 0 0 0 0,1 1 0 0 0,-1 0 0 0 0,0 1 0 0 0,-1 0 0 0 0,0 0 0 0 0,1 0 0 0 0,0-1 0 0 0,1 0 0 0 0,-1-1 0 0 0,1 0 0 0 0,1 0 0 0 0,1 0 0 0 0,-1 1 0 0 0,0-1 0 0 0,1 1 0 0 0,0 0 0 0 0,0 0 0 0 0,0 0 0 0 0,0 1 0 0 0,1-1 0 0 0,0 0 0 0 0,-2 0 0 0 0,1-1 0 0 0,0 1 0 0 0,-1 0 0 0 0,1 0 0 0 0,-1 0 0 0 0,0 0 0 0 0,0 0 0 0 0,0 0 0 0 0,0-1 0 0 0,0 1 0 0 0,0-1 0 0 0,1-1 0 0 0,-1 1 0 0 0,1 0 0 0 0,1 0 0 0 0,-2-1 0 0 0,1 1 0 0 0,0-1 0 0 0,-1 1 0 0 0,-1 0 0 0 0,-1 1 0 0 0,0-1 0 0 0,-1 2 0 0 0,0-1 0 0 0,-1 1 0 0 0,1 0 0 0 0,0-1 0 0 0,-1 0 0 0 0,2 0 0 0 0,0 0 0 0 0,-1-1 0 0 0,2 1 0 0 0,0-2 0 0 0,1 0 0 0 0,-1 0 0 0 0,2-1 0 0 0,0 0 0 0 0,0 0 0 0 0,1 0 0 0 0,-1 0 0 0 0,1 0 0 0 0,0-1 0 0 0,0 0 0 0 0,0 0 0 0 0,0 1 0 0 0,1-1 0 0 0,0 0 0 0 0,-1 0 0 0 0,1 1 0 0 0,-1 0 0 0 0,0-1 0 0 0,0 1 0 0 0,-1-1 0 0 0,1 0 0 0 0,0 1 0 0 0,0-1 0 0 0,1 1 0 0 0,0 0 0 0 0,-1 0 0 0 0,1 0 0 0 0,-1 1 0 0 0,0-1 0 0 0,0 0 0 0 0,-1 1 0 0 0,1 0 0 0 0,0 1 0 0 0,-1-1 0 0 0,1 2 0 0 0,-1 0 0 0 0,1 0 0 0 0,-1 0 0 0 0,0 0 0 0 0,0 1 0 0 0,-1 0 0 0 0,0 0 0 0 0,-1 0 0 0 0,0 0 0 0 0,0 0 0 0 0,1-2 0 0 0,1 0 0 0 0,0-1 0 0 0,2-2 0 0 0,0-4 0 0 0,1 0 0 0 0,-2 7 0 0 0,-1 3 0 0 0,-2 5 0 0 0,-1 4 0 0 0,-1 1 0 0 0,-1 3 0 0 0,-1-1 0 0 0,0 0 0 0 0,0 0 0 0 0,1-3 0 0 0,1-1 0 0 0,1-2 0 0 0,0-2 0 0 0,1 0 0 0 0,0-1 0 0 0,0-1 0 0 0,1 0 0 0 0,0 0 0 0 0,0 0 0 0 0,0-1 0 0 0,0-1 0 0 0,-1 1 0 0 0,1-1 0 0 0,-1 1 0 0 0,1 1 0 0 0,-2-1 0 0 0,1 0 0 0 0,0 0 0 0 0,0 0 0 0 0,1-1 0 0 0,0-1 0 0 0,0 0 0 0 0,0 0 0 0 0,1 0 0 0 0,0-1 0 0 0,0 0 0 0 0,0 0 0 0 0,0-1 0 0 0,2 0 0 0 0,-1 0 0 0 0,1 0 0 0 0,-1 0 0 0 0,1-1 0 0 0,0 0 0 0 0,0 0 0 0 0,0 0 0 0 0,0 1 0 0 0,0-2 0 0 0,0 1 0 0 0,1 0 0 0 0,0-1 0 0 0,-1 0 0 0 0,1 0 0 0 0,-2 0 0 0 0,2 0 0 0 0,-1 0 0 0 0,0 1 0 0 0,0-1 0 0 0,0 0 0 0 0,1 0 0 0 0,-1 1 0 0 0,0 0 0 0 0,1 0 0 0 0,-1 0 0 0 0,1 0 0 0 0,-1 0 0 0 0,1-1 0 0 0,0 0 0 0 0,0-1 0 0 0,0 0 0 0 0,1 0 0 0 0,-1-1 0 0 0,1 1 0 0 0,-1 0 0 0 0,1-1 0 0 0,-1 1 0 0 0,0 1 0 0 0,1-1 0 0 0,-1 1 0 0 0,1 0 0 0 0,-1 0 0 0 0,0 0 0 0 0,1 1 0 0 0,0-1 0 0 0,-1 0 0 0 0,1 0 0 0 0,0 0 0 0 0,0 0 0 0 0,-1-1 0 0 0,0 0 0 0 0,0 1 0 0 0,-1-1 0 0 0,1 1 0 0 0,-1 0 0 0 0,1 0 0 0 0,0 0 0 0 0,0 1 0 0 0,0-1 0 0 0,1-1 0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0"/>
    </inkml:context>
    <inkml:brush xml:id="br0">
      <inkml:brushProperty name="width" value="0.05" units="cm"/>
      <inkml:brushProperty name="height" value="0.05" units="cm"/>
      <inkml:brushProperty name="color" value="#5B2D90"/>
    </inkml:brush>
  </inkml:definitions>
  <inkml:trace contextRef="#ctx0" brushRef="#br0">9946 6339 16383 0 0,'2'0'0'0'0,"4"0"0"0"0,4 0 0 0 0,5 0 0 0 0,4 0 0 0 0,2 0 0 0 0,0 0 0 0 0,1 0 0 0 0,-1 0 0 0 0,-2 0 0 0 0,-1 0 0 0 0,-2 0 0 0 0,-2 0 0 0 0,-1 0 0 0 0,-1 0 0 0 0,1 0 0 0 0,0 0 0 0 0,0 0 0 0 0,1 0 0 0 0,2 0 0 0 0,0 0 0 0 0,0 0 0 0 0,0 0 0 0 0,0 0 0 0 0,-1 1 0 0 0,0 2 0 0 0,-2 1 0 0 0,-2 0 0 0 0,-2 1 0 0 0,-1-1 0 0 0,0 0 0 0 0,-2 0 0 0 0,0-1 0 0 0,0 2 0 0 0,1-2 0 0 0,-1 2 0 0 0,0-2 0 0 0,0 1 0 0 0,1-1 0 0 0,-1 0 0 0 0,1 1 0 0 0,-1 1 0 0 0,1 1 0 0 0,-2 0 0 0 0,0-1 0 0 0,-1 0 0 0 0,0 0 0 0 0,0 1 0 0 0,1 0 0 0 0,0 0 0 0 0,1-1 0 0 0,0 0 0 0 0,1-1 0 0 0,-1 0 0 0 0,1-1 0 0 0,0-1 0 0 0,-1 1 0 0 0,1-1 0 0 0,-1 1 0 0 0,1 0 0 0 0,-1-1 0 0 0,1 0 0 0 0,-1 1 0 0 0,1-2 0 0 0,-1 1 0 0 0,0-1 0 0 0,1-1 0 0 0,-1 0 0 0 0,1-1 0 0 0,1-2 0 0 0,0-1 0 0 0,0-2 0 0 0,1 1 0 0 0,0 0 0 0 0,0 0 0 0 0,1-1 0 0 0,-1 0 0 0 0,0-1 0 0 0,0 2 0 0 0,1 0 0 0 0,0-1 0 0 0,-1 1 0 0 0,2 0 0 0 0,0 0 0 0 0,2 0 0 0 0,-1-1 0 0 0,0 1 0 0 0,0 0 0 0 0,1 0 0 0 0,1-1 0 0 0,-2 1 0 0 0,1 0 0 0 0,-1-1 0 0 0,0 0 0 0 0,0 1 0 0 0,0 0 0 0 0,-1 1 0 0 0,1 0 0 0 0,0-1 0 0 0,-1 1 0 0 0,1-1 0 0 0,0 0 0 0 0,1 1 0 0 0,0-1 0 0 0,1 1 0 0 0,0 0 0 0 0,0-1 0 0 0,2 1 0 0 0,1-1 0 0 0,1 0 0 0 0,1-1 0 0 0,2-1 0 0 0,2 0 0 0 0,-2-1 0 0 0,1 0 0 0 0,0 0 0 0 0,-2 0 0 0 0,-1 2 0 0 0,-1 0 0 0 0,-2 1 0 0 0,-2 1 0 0 0,-2 1 0 0 0,-1 0 0 0 0,-1 2 0 0 0,-2 0 0 0 0,-1 1 0 0 0,0 0 0 0 0,1-1 0 0 0,0-1 0 0 0,0 1 0 0 0,0 0 0 0 0,3 0 0 0 0,0-1 0 0 0,1 0 0 0 0,0 1 0 0 0,0-1 0 0 0,2 1 0 0 0,-2 1 0 0 0,0 0 0 0 0,-1 0 0 0 0,-1 0 0 0 0,-1 0 0 0 0,-2 0 0 0 0,0 0 0 0 0,0 0 0 0 0,-1 0 0 0 0,2 0 0 0 0,0 0 0 0 0,0 0 0 0 0,1 0 0 0 0,0 0 0 0 0,1 0 0 0 0,0 0 0 0 0,0 0 0 0 0,1 0 0 0 0,-2 0 0 0 0,1 0 0 0 0,-1 0 0 0 0,0-1 0 0 0,-1-1 0 0 0,0 1 0 0 0,-1 0 0 0 0,-1 0 0 0 0,1 1 0 0 0,-1-1 0 0 0,0 1 0 0 0,1 0 0 0 0,-1 0 0 0 0,0 0 0 0 0,1 0 0 0 0,-1 0 0 0 0,1 0 0 0 0,-1-1 0 0 0,2 0 0 0 0,0-1 0 0 0,0 1 0 0 0,2 0 0 0 0,-1 1 0 0 0,1 0 0 0 0,0 0 0 0 0,-1 0 0 0 0,0 0 0 0 0,-2 0 0 0 0,0 0 0 0 0,0 0 0 0 0,0 0 0 0 0,-1 0 0 0 0,0 0 0 0 0,1 0 0 0 0,-2-1 0 0 0,-1-2 0 0 0,-1-1 0 0 0,0-1 0 0 0,0-2 0 0 0,0-2 0 0 0,-1 0 0 0 0,-1 0 0 0 0,-2 3 0 0 0,-1 4 0 0 0,-1 3 0 0 0,1 2 0 0 0,0 3 0 0 0,1 0 0 0 0,0 1 0 0 0,5-1 0 0 0,7-1 0 0 0,6-2 0 0 0,6-1 0 0 0,4-1 0 0 0,4-1 0 0 0,3 0 0 0 0,-1-1 0 0 0,-2 1 0 0 0,-2 0 0 0 0,-1 0 0 0 0,-2 0 0 0 0,-1-1 0 0 0,-3 1 0 0 0,-2 0 0 0 0,0 0 0 0 0,-4 0 0 0 0,-2 0 0 0 0,0 0 0 0 0,-2 0 0 0 0,-1 0 0 0 0,1 0 0 0 0,-1 0 0 0 0,0 2 0 0 0,1-1 0 0 0,0 2 0 0 0,2 0 0 0 0,-1 1 0 0 0,0-1 0 0 0,0 0 0 0 0,-2 0 0 0 0,-1-1 0 0 0,0 2 0 0 0,-1-1 0 0 0,1 0 0 0 0,0 0 0 0 0,0 0 0 0 0,0 0 0 0 0,-1 0 0 0 0,1 1 0 0 0,0 0 0 0 0,-2-1 0 0 0,2 1 0 0 0,-1-1 0 0 0,1 1 0 0 0,1-1 0 0 0,0 1 0 0 0,0 0 0 0 0,0 0 0 0 0,0 0 0 0 0,-1-1 0 0 0,0 0 0 0 0,-2 0 0 0 0,0 0 0 0 0,-1 0 0 0 0,0 0 0 0 0,-1-1 0 0 0,0 1 0 0 0,0-1 0 0 0,1 0 0 0 0,-1 0 0 0 0,0 1 0 0 0,1-1 0 0 0,-1 1 0 0 0,1-1 0 0 0,-2 1 0 0 0,0-1 0 0 0,0 0 0 0 0,1 0 0 0 0,-2-1 0 0 0,1 1 0 0 0,0 0 0 0 0,0-1 0 0 0,-1 1 0 0 0,1 0 0 0 0,0-1 0 0 0,0 0 0 0 0,1 0 0 0 0,0-1 0 0 0,0 1 0 0 0,1-1 0 0 0,-1 0 0 0 0,1 1 0 0 0,-1 0 0 0 0,1 0 0 0 0,-1 0 0 0 0,1 0 0 0 0,-1 1 0 0 0,1 0 0 0 0,-1-1 0 0 0,1 0 0 0 0,-1 1 0 0 0,1 0 0 0 0,-1 0 0 0 0,1-1 0 0 0,-1-1 0 0 0,0 1 0 0 0,1 0 0 0 0,-1 1 0 0 0,1-1 0 0 0,-1 0 0 0 0,1 1 0 0 0,-1 0 0 0 0,2-1 0 0 0,0 2 0 0 0,1-1 0 0 0,-2 0 0 0 0,1-1 0 0 0,-1 0 0 0 0,1 1 0 0 0,0-1 0 0 0,1 1 0 0 0,0-1 0 0 0,0 1 0 0 0,1 0 0 0 0,0 0 0 0 0,-1-1 0 0 0,1 1 0 0 0,-1 0 0 0 0,0 0 0 0 0,-1-1 0 0 0,-1 0 0 0 0,0 0 0 0 0,0 1 0 0 0,-1-1 0 0 0,1 0 0 0 0,-1 0 0 0 0,1 0 0 0 0,-1 0 0 0 0,0 0 0 0 0,1 1 0 0 0,-1-1 0 0 0,0 1 0 0 0,-3 1 0 0 0,0 1 0 0 0,-2 1 0 0 0,0 1 0 0 0,-1 0 0 0 0,0 1 0 0 0,0-1 0 0 0,-2 0 0 0 0,0-1 0 0 0,1 0 0 0 0,0 1 0 0 0,0 0 0 0 0,0 0 0 0 0,0 0 0 0 0,-1 0 0 0 0,1 1 0 0 0,0-1 0 0 0,0 1 0 0 0,-1-1 0 0 0,1 1 0 0 0,-1-1 0 0 0,1 1 0 0 0,0-1 0 0 0,0 1 0 0 0,-1-1 0 0 0,1 1 0 0 0,0-1 0 0 0,-1 1 0 0 0,0-1 0 0 0,0 0 0 0 0,1 1 0 0 0,-1-1 0 0 0,0 1 0 0 0,1-1 0 0 0,-2 1 0 0 0,1-1 0 0 0,-1 1 0 0 0,0-1 0 0 0,1 1 0 0 0,-1-1 0 0 0,0 1 0 0 0,-1-1 0 0 0,1 1 0 0 0,0-1 0 0 0,1 1 0 0 0,-2-2 0 0 0,2 0 0 0 0,-1 0 0 0 0,2 0 0 0 0,0 1 0 0 0,0 0 0 0 0,1 0 0 0 0,0 1 0 0 0,0-1 0 0 0,1 1 0 0 0,-1-1 0 0 0,0 1 0 0 0,0-1 0 0 0,0 0 0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1"/>
    </inkml:context>
    <inkml:brush xml:id="br0">
      <inkml:brushProperty name="width" value="0.05" units="cm"/>
      <inkml:brushProperty name="height" value="0.05" units="cm"/>
      <inkml:brushProperty name="color" value="#5B2D90"/>
    </inkml:brush>
  </inkml:definitions>
  <inkml:trace contextRef="#ctx0" brushRef="#br0">12237 6194 16383 0 0,'0'2'0'0'0,"0"3"0"0"0,0 3 0 0 0,0 2 0 0 0,0 1 0 0 0,0 0 0 0 0,0 0 0 0 0,0 1 0 0 0,0 0 0 0 0,0 1 0 0 0,0-1 0 0 0,0 0 0 0 0,0 0 0 0 0,0 1 0 0 0,0 1 0 0 0,1-1 0 0 0,1 2 0 0 0,0-1 0 0 0,1 0 0 0 0,1 1 0 0 0,0-1 0 0 0,1-1 0 0 0,-1 0 0 0 0,0-2 0 0 0,-1 0 0 0 0,1 0 0 0 0,-2-2 0 0 0,0-1 0 0 0,1 1 0 0 0,-1-1 0 0 0,0 1 0 0 0,0-2 0 0 0,1 1 0 0 0,-1-2 0 0 0,1 1 0 0 0,-1 0 0 0 0,1-1 0 0 0,-1 0 0 0 0,1 1 0 0 0,0-1 0 0 0,1-1 0 0 0,-1 0 0 0 0,-1 0 0 0 0,1 1 0 0 0,-1-1 0 0 0,1 1 0 0 0,0 1 0 0 0,0-1 0 0 0,0 0 0 0 0,0 1 0 0 0,0-1 0 0 0,0 1 0 0 0,0 0 0 0 0,-1-1 0 0 0,0 1 0 0 0,-1-1 0 0 0,0 1 0 0 0,-1-1 0 0 0,0 0 0 0 0,0 1 0 0 0,0-1 0 0 0,0 1 0 0 0,0-1 0 0 0,0 1 0 0 0,0-1 0 0 0,0 1 0 0 0,0-1 0 0 0,0 0 0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2"/>
    </inkml:context>
    <inkml:brush xml:id="br0">
      <inkml:brushProperty name="width" value="0.05" units="cm"/>
      <inkml:brushProperty name="height" value="0.05" units="cm"/>
      <inkml:brushProperty name="color" value="#5B2D90"/>
    </inkml:brush>
  </inkml:definitions>
  <inkml:trace contextRef="#ctx0" brushRef="#br0">13478 6455 16383 0 0,'1'0'0'0'0,"2"0"0"0"0,1 0 0 0 0,2 0 0 0 0,2 0 0 0 0,1 0 0 0 0,1 0 0 0 0,0 0 0 0 0,0 0 0 0 0,1 0 0 0 0,1 0 0 0 0,0 0 0 0 0,0 0 0 0 0,0 2 0 0 0,1-1 0 0 0,-1 2 0 0 0,1 0 0 0 0,-2 0 0 0 0,-1 1 0 0 0,0 0 0 0 0,-1-1 0 0 0,0 0 0 0 0,-1 0 0 0 0,-1-1 0 0 0,0 0 0 0 0,-1 0 0 0 0,1-1 0 0 0,-1 1 0 0 0,0 0 0 0 0,1 0 0 0 0,-1 0 0 0 0,0-1 0 0 0,1 1 0 0 0,-1 0 0 0 0,1 0 0 0 0,-1-1 0 0 0,2 1 0 0 0,0 0 0 0 0,0 1 0 0 0,2-1 0 0 0,0 2 0 0 0,1-1 0 0 0,-2 1 0 0 0,2-1 0 0 0,-1-1 0 0 0,0 1 0 0 0,0 0 0 0 0,0 0 0 0 0,1 0 0 0 0,-2 0 0 0 0,1-1 0 0 0,-1 1 0 0 0,0-1 0 0 0,-1 1 0 0 0,-1-1 0 0 0,1 1 0 0 0,1 0 0 0 0,-1 0 0 0 0,0 1 0 0 0,-1-2 0 0 0,1 1 0 0 0,1-1 0 0 0,-1 2 0 0 0,0 0 0 0 0,0-1 0 0 0,1 1 0 0 0,-1 0 0 0 0,2 0 0 0 0,-1-1 0 0 0,0 1 0 0 0,-1-1 0 0 0,-1 1 0 0 0,0-1 0 0 0,0 0 0 0 0,-1 1 0 0 0,2 0 0 0 0,0-1 0 0 0,0 0 0 0 0,0 1 0 0 0,-1-1 0 0 0,2 1 0 0 0,-1 0 0 0 0,1 0 0 0 0,0-1 0 0 0,0 0 0 0 0,0 2 0 0 0,-1-2 0 0 0,0 2 0 0 0,1-2 0 0 0,0 1 0 0 0,-1 1 0 0 0,0-1 0 0 0,1 0 0 0 0,-1-1 0 0 0,2 1 0 0 0,-1-1 0 0 0,-1 1 0 0 0,0-1 0 0 0,0 0 0 0 0,0-1 0 0 0,1 1 0 0 0,-1 0 0 0 0,0 0 0 0 0,-1 0 0 0 0,1 0 0 0 0,1 1 0 0 0,-1-1 0 0 0,1 0 0 0 0,0 0 0 0 0,0 1 0 0 0,-1-1 0 0 0,-1 1 0 0 0,2 0 0 0 0,-1 0 0 0 0,1 0 0 0 0,-2 0 0 0 0,2 0 0 0 0,0 0 0 0 0,-1 0 0 0 0,1 1 0 0 0,0-2 0 0 0,2 1 0 0 0,-2 1 0 0 0,2 0 0 0 0,-1 0 0 0 0,1 0 0 0 0,-1-1 0 0 0,1 0 0 0 0,0 0 0 0 0,0 0 0 0 0,1 0 0 0 0,0 0 0 0 0,-1-1 0 0 0,1 1 0 0 0,-1-1 0 0 0,-2-1 0 0 0,1 0 0 0 0,0 1 0 0 0,-1 0 0 0 0,-2 0 0 0 0,1-1 0 0 0,-1-1 0 0 0,1 2 0 0 0,0-1 0 0 0,0-1 0 0 0,-1 1 0 0 0,1-2 0 0 0,-1 2 0 0 0,-1 0 0 0 0,1-1 0 0 0,-1 1 0 0 0,1 0 0 0 0,-1 0 0 0 0,1-1 0 0 0,-1 1 0 0 0,1 0 0 0 0,-1 0 0 0 0,0 0 0 0 0,1 0 0 0 0,-1 0 0 0 0,1 0 0 0 0,-1-1 0 0 0,1 1 0 0 0,-1 0 0 0 0,1 0 0 0 0,-1 0 0 0 0,1 1 0 0 0,-1 0 0 0 0,2 0 0 0 0,2 1 0 0 0,-1-1 0 0 0,2 0 0 0 0,0 0 0 0 0,0 0 0 0 0,0-1 0 0 0,-1 2 0 0 0,1-1 0 0 0,-1-1 0 0 0,1 0 0 0 0,-2 0 0 0 0,-1 0 0 0 0,0-1 0 0 0,0 1 0 0 0,1-2 0 0 0,-1 1 0 0 0,1-1 0 0 0,0 0 0 0 0,-1 0 0 0 0,0 0 0 0 0,0 0 0 0 0,0-1 0 0 0,1 1 0 0 0,-1 0 0 0 0,0 0 0 0 0,-1 0 0 0 0,0 0 0 0 0,0 0 0 0 0,1 0 0 0 0,0 0 0 0 0,0 0 0 0 0,0 0 0 0 0,-1 0 0 0 0,0 0 0 0 0,0 0 0 0 0,-1 0 0 0 0,1 0 0 0 0,-1 1 0 0 0,1 1 0 0 0,-1-1 0 0 0,0 2 0 0 0,1-1 0 0 0,1 1 0 0 0,1 1 0 0 0,2 0 0 0 0,2 1 0 0 0,1 0 0 0 0,-1 1 0 0 0,-1 0 0 0 0,1 1 0 0 0,-1-2 0 0 0,0 1 0 0 0,-1-1 0 0 0,-1 0 0 0 0,-2-2 0 0 0,0 0 0 0 0,-1-1 0 0 0,-2 1 0 0 0,-1 1 0 0 0,-2 1 0 0 0,-1 1 0 0 0,0 0 0 0 0,-1 0 0 0 0,-1 1 0 0 0,1 0 0 0 0,0-1 0 0 0,-1 1 0 0 0,1-1 0 0 0,0 1 0 0 0,0-1 0 0 0,0 1 0 0 0,3-2 0 0 0,1-1 0 0 0,3-1 0 0 0,1-2 0 0 0,2 0 0 0 0,1-1 0 0 0,2 1 0 0 0,1 1 0 0 0,0 1 0 0 0,-1 1 0 0 0,0-1 0 0 0,0 1 0 0 0,0 1 0 0 0,1-1 0 0 0,-2 1 0 0 0,1-1 0 0 0,-2-2 0 0 0,-1 1 0 0 0,0 0 0 0 0,-1 0 0 0 0,0 0 0 0 0,0 0 0 0 0,0 0 0 0 0,1 1 0 0 0,-1-1 0 0 0,2 1 0 0 0,0 0 0 0 0,2 0 0 0 0,-2 1 0 0 0,1 0 0 0 0,0-1 0 0 0,-1 1 0 0 0,-1 0 0 0 0,1-1 0 0 0,-1 1 0 0 0,1-2 0 0 0,-1 1 0 0 0,1 0 0 0 0,-1 0 0 0 0,0 0 0 0 0,0-1 0 0 0,1-1 0 0 0,-1 2 0 0 0,1-2 0 0 0,-1 2 0 0 0,-1-1 0 0 0,1-1 0 0 0,-1 1 0 0 0,0-1 0 0 0,0 1 0 0 0,1 0 0 0 0,-2 0 0 0 0,0 0 0 0 0,1 0 0 0 0,0 0 0 0 0,0-1 0 0 0,1 0 0 0 0,0-1 0 0 0,0 1 0 0 0,0 0 0 0 0,-2-1 0 0 0,1 0 0 0 0,0 1 0 0 0,-1 0 0 0 0,0 0 0 0 0,0 0 0 0 0,0 0 0 0 0,0 0 0 0 0,2-1 0 0 0,-1 1 0 0 0,2 0 0 0 0,0 0 0 0 0,0-1 0 0 0,1 0 0 0 0,0-1 0 0 0,-1 0 0 0 0,1 1 0 0 0,-1 1 0 0 0,0-1 0 0 0,0 1 0 0 0,-1-2 0 0 0,0 1 0 0 0,0-1 0 0 0,-2 0 0 0 0,-1 0 0 0 0,2 0 0 0 0,-1 0 0 0 0,0 1 0 0 0,0 1 0 0 0,0-1 0 0 0,1 0 0 0 0,0 0 0 0 0,-2-1 0 0 0,1 1 0 0 0,-1-1 0 0 0,-1 0 0 0 0,1 0 0 0 0,1 0 0 0 0,0 0 0 0 0,0-1 0 0 0,0 1 0 0 0,-1 0 0 0 0,0 0 0 0 0,0 0 0 0 0,-1 0 0 0 0,1 0 0 0 0,-1 0 0 0 0,1 0 0 0 0,-1 0 0 0 0,1 0 0 0 0,-1 0 0 0 0,0 0 0 0 0,1 0 0 0 0,1 0 0 0 0,0 0 0 0 0,0 0 0 0 0,0 0 0 0 0,-1 0 0 0 0,0 0 0 0 0,0 0 0 0 0,0 0 0 0 0,-1 2 0 0 0,1-1 0 0 0,-1 0 0 0 0,1 0 0 0 0,-1 0 0 0 0,0 0 0 0 0,1-1 0 0 0,-1 0 0 0 0,1 0 0 0 0,-1 0 0 0 0,1 0 0 0 0,-1 0 0 0 0,2 0 0 0 0,0 0 0 0 0,2 0 0 0 0,-1 0 0 0 0,2 0 0 0 0,-1 0 0 0 0,1 0 0 0 0,-1 0 0 0 0,1 0 0 0 0,1 0 0 0 0,0 0 0 0 0,1 0 0 0 0,0 0 0 0 0,-1 0 0 0 0,1 0 0 0 0,-1 0 0 0 0,-1 0 0 0 0,0 0 0 0 0,-1 0 0 0 0,-2 0 0 0 0,0 0 0 0 0,-1 0 0 0 0,-1 0 0 0 0,1 0 0 0 0,-1 0 0 0 0,0 0 0 0 0,0 0 0 0 0,1 0 0 0 0,-1 0 0 0 0,1 0 0 0 0,-1 0 0 0 0,0 0 0 0 0,1 0 0 0 0,-1 0 0 0 0,1 0 0 0 0,-1 0 0 0 0,1 0 0 0 0,-1 0 0 0 0,1-1 0 0 0,-1-1 0 0 0,1 1 0 0 0,-1 0 0 0 0,1-1 0 0 0,-1 0 0 0 0,1 0 0 0 0,-1 1 0 0 0,1-1 0 0 0,0 0 0 0 0,2 0 0 0 0,-1 1 0 0 0,0-1 0 0 0,-1 0 0 0 0,0 1 0 0 0,0 0 0 0 0,0-1 0 0 0,-1 0 0 0 0,0 0 0 0 0,1 1 0 0 0,-1 0 0 0 0,1 1 0 0 0,-1-1 0 0 0,1-1 0 0 0,-1 1 0 0 0,0 0 0 0 0,1 0 0 0 0,-1 0 0 0 0,1 1 0 0 0,-1 0 0 0 0,1 0 0 0 0,-1 0 0 0 0,1 0 0 0 0,-1-1 0 0 0,1 0 0 0 0,-1-1 0 0 0,1 1 0 0 0,-1 0 0 0 0,1 1 0 0 0,-1 0 0 0 0,1 0 0 0 0,-1 0 0 0 0,0-1 0 0 0,1-1 0 0 0,-1 1 0 0 0,1 0 0 0 0,-1 0 0 0 0,1 0 0 0 0,-1 0 0 0 0,1-1 0 0 0,-1 1 0 0 0,1-1 0 0 0,-1 0 0 0 0,1 0 0 0 0,-1 0 0 0 0,-1 0 0 0 0,0 0 0 0 0,1 1 0 0 0,-1 0 0 0 0,1-1 0 0 0,-2 0 0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3"/>
    </inkml:context>
    <inkml:brush xml:id="br0">
      <inkml:brushProperty name="width" value="0.05" units="cm"/>
      <inkml:brushProperty name="height" value="0.05" units="cm"/>
      <inkml:brushProperty name="color" value="#5B2D90"/>
    </inkml:brush>
  </inkml:definitions>
  <inkml:trace contextRef="#ctx0" brushRef="#br0">17105 1218 16383 0 0,'0'1'0'0'0,"0"2"0"0"0,0 4 0 0 0,0 2 0 0 0,0 3 0 0 0,0 1 0 0 0,0 3 0 0 0,0 0 0 0 0,0-1 0 0 0,0-1 0 0 0,0 0 0 0 0,0 0 0 0 0,0 0 0 0 0,0 0 0 0 0,0 0 0 0 0,0 0 0 0 0,0 0 0 0 0,0 0 0 0 0,0 2 0 0 0,0 1 0 0 0,0 1 0 0 0,0 0 0 0 0,0-1 0 0 0,0 0 0 0 0,0 0 0 0 0,0 0 0 0 0,0 0 0 0 0,0-1 0 0 0,0 1 0 0 0,0 0 0 0 0,0-1 0 0 0,0 0 0 0 0,0 0 0 0 0,0-1 0 0 0,0-1 0 0 0,0 1 0 0 0,0-3 0 0 0,0 1 0 0 0,0-2 0 0 0,0 0 0 0 0,0-1 0 0 0,0 0 0 0 0,0-1 0 0 0,0 0 0 0 0,0 0 0 0 0,0 0 0 0 0,0 0 0 0 0,0 1 0 0 0,0 0 0 0 0,0-1 0 0 0,0-1 0 0 0,0 0 0 0 0,0-1 0 0 0,-1 0 0 0 0,-1-1 0 0 0,1 0 0 0 0,0 1 0 0 0,0-1 0 0 0,1 0 0 0 0,-1 1 0 0 0,1-1 0 0 0,0 2 0 0 0,-1 0 0 0 0,0 2 0 0 0,-1-1 0 0 0,1 2 0 0 0,-1 0 0 0 0,0 1 0 0 0,0-1 0 0 0,1 1 0 0 0,0 1 0 0 0,-1 0 0 0 0,1-1 0 0 0,-1 0 0 0 0,1 1 0 0 0,0 1 0 0 0,1-1 0 0 0,0 2 0 0 0,0-1 0 0 0,0-1 0 0 0,0 0 0 0 0,0-1 0 0 0,-1 0 0 0 0,-1 0 0 0 0,1-2 0 0 0,0 1 0 0 0,0 1 0 0 0,-1 0 0 0 0,0 1 0 0 0,1 1 0 0 0,0 0 0 0 0,0 0 0 0 0,-1 2 0 0 0,0 1 0 0 0,0-1 0 0 0,1 0 0 0 0,0 0 0 0 0,0-1 0 0 0,1 1 0 0 0,0-1 0 0 0,0 0 0 0 0,0-1 0 0 0,0-1 0 0 0,0-2 0 0 0,0-2 0 0 0,0-1 0 0 0,0-1 0 0 0,0-1 0 0 0,0 0 0 0 0,0 1 0 0 0,0-1 0 0 0,0 0 0 0 0,0 0 0 0 0,0 0 0 0 0,0 1 0 0 0,0-1 0 0 0,0 1 0 0 0,0-1 0 0 0,0 1 0 0 0,0-1 0 0 0,2 2 0 0 0,-1 0 0 0 0,2 1 0 0 0,0-2 0 0 0,-1 2 0 0 0,1 0 0 0 0,-1 1 0 0 0,0 0 0 0 0,1 0 0 0 0,-1 0 0 0 0,0 1 0 0 0,1-1 0 0 0,-1 1 0 0 0,1 0 0 0 0,0 1 0 0 0,0-2 0 0 0,1 0 0 0 0,-2 0 0 0 0,1 0 0 0 0,0 0 0 0 0,-1 0 0 0 0,0 2 0 0 0,1-1 0 0 0,-1 0 0 0 0,0 1 0 0 0,1 1 0 0 0,-1-1 0 0 0,-1 0 0 0 0,0 1 0 0 0,-1 0 0 0 0,1 0 0 0 0,-1 1 0 0 0,0-1 0 0 0,-1 1 0 0 0,1-1 0 0 0,0 0 0 0 0,0 1 0 0 0,0-1 0 0 0,0 0 0 0 0,0-1 0 0 0,0-1 0 0 0,0 0 0 0 0,0 0 0 0 0,0-2 0 0 0,0-1 0 0 0,0 0 0 0 0,0-1 0 0 0,0-1 0 0 0,0 0 0 0 0,0 1 0 0 0,0-1 0 0 0,1-1 0 0 0,2-1 0 0 0,0 0 0 0 0,0-2 0 0 0,1 1 0 0 0,-1 0 0 0 0,1 0 0 0 0,-2 1 0 0 0,0 1 0 0 0,-1 0 0 0 0,0 4 0 0 0,-1 4 0 0 0,0 6 0 0 0,0 3 0 0 0,-1 3 0 0 0,1 0 0 0 0,0-1 0 0 0,-1-2 0 0 0,-1-2 0 0 0,-1-1 0 0 0,0-1 0 0 0,0-2 0 0 0,-1-2 0 0 0,0-1 0 0 0,1-2 0 0 0,-1 0 0 0 0,0-1 0 0 0,0 0 0 0 0,1 0 0 0 0,-1 1 0 0 0,-1-2 0 0 0,1 1 0 0 0,0-1 0 0 0,-1 1 0 0 0,0-2 0 0 0,0 0 0 0 0,0 0 0 0 0,1-1 0 0 0,0-1 0 0 0,1 1 0 0 0,-1-2 0 0 0,1 0 0 0 0,0 0 0 0 0,-1 0 0 0 0,0 1 0 0 0,0 0 0 0 0,-1 0 0 0 0,1 0 0 0 0,0 1 0 0 0,-1-1 0 0 0,-1 1 0 0 0,1 0 0 0 0,-1 2 0 0 0,1-1 0 0 0,0 1 0 0 0,-1 0 0 0 0,0 1 0 0 0,1 2 0 0 0,-1-1 0 0 0,1 0 0 0 0,-1 1 0 0 0,0 1 0 0 0,-1 1 0 0 0,0 0 0 0 0,0 0 0 0 0,0 0 0 0 0,-1 1 0 0 0,2-2 0 0 0,1 0 0 0 0,0-1 0 0 0,1 0 0 0 0,0 0 0 0 0,1-2 0 0 0,-1 0 0 0 0,0 0 0 0 0,0-1 0 0 0,-1 1 0 0 0,0-1 0 0 0,0 0 0 0 0,0 1 0 0 0,0-1 0 0 0,-1 0 0 0 0,2-1 0 0 0,-1-1 0 0 0,1 0 0 0 0,0 1 0 0 0,0 1 0 0 0,2-1 0 0 0,-1-1 0 0 0,1 1 0 0 0,0-1 0 0 0,1-1 0 0 0,-1 1 0 0 0,0 1 0 0 0,0 0 0 0 0,1 0 0 0 0,1 0 0 0 0,-1 0 0 0 0,1 1 0 0 0,0 0 0 0 0,0 0 0 0 0,0 0 0 0 0,0 1 0 0 0,0 0 0 0 0,0 1 0 0 0,0-1 0 0 0,0 1 0 0 0,0 0 0 0 0,0 0 0 0 0,0 1 0 0 0,0-2 0 0 0,0 2 0 0 0,0-2 0 0 0,-1 1 0 0 0,-1-1 0 0 0,1-1 0 0 0,-1-1 0 0 0,-1 1 0 0 0,1 0 0 0 0,0-1 0 0 0,-1 1 0 0 0,0 2 0 0 0,0-1 0 0 0,-1 3 0 0 0,0 1 0 0 0,-2 2 0 0 0,-1 1 0 0 0,0 2 0 0 0,1 1 0 0 0,-1 0 0 0 0,-1 1 0 0 0,0-2 0 0 0,0 1 0 0 0,-2 1 0 0 0,1-1 0 0 0,-2-1 0 0 0,0-1 0 0 0,0 0 0 0 0,0 0 0 0 0,1-2 0 0 0,-1-2 0 0 0,1-1 0 0 0,1-1 0 0 0,1-2 0 0 0,0-1 0 0 0,-1 1 0 0 0,0-1 0 0 0,1 1 0 0 0,0 0 0 0 0,-1 0 0 0 0,0 1 0 0 0,-2 1 0 0 0,1-1 0 0 0,0 1 0 0 0,-1-2 0 0 0,2 1 0 0 0,-1 0 0 0 0,0 0 0 0 0,1-1 0 0 0,-1 1 0 0 0,0-1 0 0 0,2-1 0 0 0,-1 1 0 0 0,2-1 0 0 0,-1 0 0 0 0,2-1 0 0 0,0 0 0 0 0,1-3 0 0 0,1 0 0 0 0,1 1 0 0 0,2-1 0 0 0,0 0 0 0 0,0 1 0 0 0,-1 0 0 0 0,1 1 0 0 0,0-1 0 0 0,0 0 0 0 0,1 1 0 0 0,0 0 0 0 0,0-1 0 0 0,0 1 0 0 0,0-1 0 0 0,0 1 0 0 0,-1-2 0 0 0,0 0 0 0 0,-1 0 0 0 0,1 0 0 0 0,-1 1 0 0 0,0 0 0 0 0,-1 0 0 0 0,1 1 0 0 0,-2-1 0 0 0,0 1 0 0 0,-1-1 0 0 0,0 1 0 0 0,1-1 0 0 0,-1 0 0 0 0,-1-3 0 0 0,1 2 0 0 0,2 4 0 0 0,-1 4 0 0 0,1 4 0 0 0,-2 3 0 0 0,-2 4 0 0 0,-1 2 0 0 0,0 2 0 0 0,0 1 0 0 0,-3 1 0 0 0,1-1 0 0 0,-1 1 0 0 0,0-1 0 0 0,0-1 0 0 0,0-2 0 0 0,1-2 0 0 0,-1-2 0 0 0,1-2 0 0 0,1-2 0 0 0,1-1 0 0 0,0-2 0 0 0,1 0 0 0 0,1-1 0 0 0,0 0 0 0 0,1 0 0 0 0,-1 0 0 0 0,-1 0 0 0 0,1-2 0 0 0,-1 1 0 0 0,1-2 0 0 0,1-1 0 0 0,0 0 0 0 0,0-1 0 0 0,0 0 0 0 0,2-1 0 0 0,-1-1 0 0 0,1 0 0 0 0,-1-1 0 0 0,0 1 0 0 0,0 0 0 0 0,0 1 0 0 0,0 0 0 0 0,-2 1 0 0 0,2 2 0 0 0,-1-1 0 0 0,-1 2 0 0 0,1-2 0 0 0,-1 1 0 0 0,0 1 0 0 0,1-1 0 0 0,0 0 0 0 0,0-1 0 0 0,1 0 0 0 0,0-1 0 0 0,0 0 0 0 0,0 0 0 0 0,0 0 0 0 0,0 0 0 0 0,0 0 0 0 0,0 1 0 0 0,0 0 0 0 0,1-1 0 0 0,-1 1 0 0 0,1-1 0 0 0,0 1 0 0 0,-1 0 0 0 0,1 1 0 0 0,0-1 0 0 0,0-1 0 0 0,-1-1 0 0 0,1 1 0 0 0,1 0 0 0 0,-1 0 0 0 0,0-2 0 0 0,-1 1 0 0 0,1 0 0 0 0,0 0 0 0 0,0 0 0 0 0,-2 2 0 0 0,0-1 0 0 0,1 1 0 0 0,-2-1 0 0 0,2 1 0 0 0,-1-1 0 0 0,0 1 0 0 0,-1 0 0 0 0,0 0 0 0 0,0-1 0 0 0,1 1 0 0 0,-1-1 0 0 0,1 1 0 0 0,-1 0 0 0 0,0 0 0 0 0,0 0 0 0 0,0 1 0 0 0,1 1 0 0 0,0 0 0 0 0,-3 0 0 0 0,0 0 0 0 0,1 1 0 0 0,1 0 0 0 0,-2 1 0 0 0,1-2 0 0 0,0 1 0 0 0,1-2 0 0 0,-1-1 0 0 0,1 0 0 0 0,-1-1 0 0 0,1 0 0 0 0,0-1 0 0 0,1-1 0 0 0,0 0 0 0 0,1-1 0 0 0,-1 1 0 0 0,2-1 0 0 0,-1 0 0 0 0,1 1 0 0 0,0-1 0 0 0,0 1 0 0 0,-1-2 0 0 0,1 0 0 0 0,0 0 0 0 0,-1 0 0 0 0,0 1 0 0 0,0 0 0 0 0,-1-1 0 0 0,1 0 0 0 0,-1 0 0 0 0,2 0 0 0 0,-1 0 0 0 0,0 0 0 0 0,0-1 0 0 0,0 1 0 0 0,0-1 0 0 0,0 1 0 0 0,0 0 0 0 0,-1-1 0 0 0,0 1 0 0 0,1 0 0 0 0,-1 0 0 0 0,-1 1 0 0 0,2 0 0 0 0,-1 0 0 0 0,0 1 0 0 0,0-1 0 0 0,-1 1 0 0 0,0-1 0 0 0,-1 1 0 0 0,2-1 0 0 0,0 0 0 0 0,1-1 0 0 0,0 0 0 0 0,-1 0 0 0 0,0 1 0 0 0,0 0 0 0 0,-1 0 0 0 0,0 0 0 0 0,1 0 0 0 0,1-1 0 0 0,0-1 0 0 0,1 0 0 0 0,1 0 0 0 0,-1 0 0 0 0,1 0 0 0 0,0 0 0 0 0,-1 1 0 0 0,1 1 0 0 0,1 0 0 0 0,-2 0 0 0 0,1 1 0 0 0,0-1 0 0 0,1 1 0 0 0,0-3 0 0 0,3-2 0 0 0,1-3 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4"/>
    </inkml:context>
    <inkml:brush xml:id="br0">
      <inkml:brushProperty name="width" value="0.05" units="cm"/>
      <inkml:brushProperty name="height" value="0.05" units="cm"/>
      <inkml:brushProperty name="color" value="#5B2D90"/>
    </inkml:brush>
  </inkml:definitions>
  <inkml:trace contextRef="#ctx0" brushRef="#br0">15756 6818 16383 0 0,'1'0'0'0'0,"1"0"0"0"0,4 0 0 0 0,0 0 0 0 0,3 0 0 0 0,1 0 0 0 0,1 0 0 0 0,-1 0 0 0 0,1 0 0 0 0,1 0 0 0 0,1 0 0 0 0,0 0 0 0 0,0 0 0 0 0,-2 0 0 0 0,0 0 0 0 0,-1 0 0 0 0,-1 0 0 0 0,-1 0 0 0 0,1 0 0 0 0,-1 0 0 0 0,0 0 0 0 0,0 0 0 0 0,-1 0 0 0 0,2 1 0 0 0,-1 1 0 0 0,0 1 0 0 0,0-1 0 0 0,-1 2 0 0 0,2-1 0 0 0,-1-1 0 0 0,0 1 0 0 0,1 0 0 0 0,1-1 0 0 0,0 0 0 0 0,-1 1 0 0 0,1-1 0 0 0,-2-1 0 0 0,0 0 0 0 0,0-1 0 0 0,1 0 0 0 0,-1 0 0 0 0,0 0 0 0 0,0 0 0 0 0,1 0 0 0 0,-1 0 0 0 0,1 0 0 0 0,1 0 0 0 0,0 0 0 0 0,-1 0 0 0 0,1 0 0 0 0,-1 0 0 0 0,1 0 0 0 0,-1 0 0 0 0,0 0 0 0 0,0-1 0 0 0,0-1 0 0 0,0 0 0 0 0,0-1 0 0 0,1-1 0 0 0,0 1 0 0 0,1-1 0 0 0,0 0 0 0 0,0 0 0 0 0,1 0 0 0 0,0 0 0 0 0,1-1 0 0 0,0 1 0 0 0,1 0 0 0 0,0 0 0 0 0,1 1 0 0 0,-2-1 0 0 0,-1 0 0 0 0,1 1 0 0 0,0-1 0 0 0,-1 1 0 0 0,0-1 0 0 0,0-1 0 0 0,1 1 0 0 0,-1 0 0 0 0,0-1 0 0 0,-1-1 0 0 0,0 1 0 0 0,0 0 0 0 0,-1 0 0 0 0,1-1 0 0 0,-2 0 0 0 0,0 0 0 0 0,1 0 0 0 0,-2 1 0 0 0,0 0 0 0 0,1-1 0 0 0,0 0 0 0 0,-1 0 0 0 0,0 0 0 0 0,0 1 0 0 0,1 0 0 0 0,0-1 0 0 0,-2 1 0 0 0,1 1 0 0 0,-1-1 0 0 0,-1-1 0 0 0,1 2 0 0 0,1-1 0 0 0,0 0 0 0 0,0-1 0 0 0,1 0 0 0 0,0 0 0 0 0,0-1 0 0 0,-1 1 0 0 0,1-1 0 0 0,0 1 0 0 0,-1 1 0 0 0,0-1 0 0 0,-1 1 0 0 0,0-1 0 0 0,0 1 0 0 0,1 0 0 0 0,0 0 0 0 0,0-1 0 0 0,0 0 0 0 0,1 1 0 0 0,-1 0 0 0 0,1 0 0 0 0,0 0 0 0 0,0-1 0 0 0,0-1 0 0 0,-1 1 0 0 0,0-1 0 0 0,0 1 0 0 0,0-1 0 0 0,1 1 0 0 0,-2 1 0 0 0,1-1 0 0 0,-1 1 0 0 0,-1-1 0 0 0,1 1 0 0 0,-1 0 0 0 0,1 0 0 0 0,-1 0 0 0 0,2 0 0 0 0,0 1 0 0 0,0-1 0 0 0,0 0 0 0 0,-1 1 0 0 0,0-1 0 0 0,0 1 0 0 0,0 0 0 0 0,-1-1 0 0 0,1 1 0 0 0,-1 0 0 0 0,0 0 0 0 0,1 1 0 0 0,-1-1 0 0 0,1 1 0 0 0,-1-1 0 0 0,1 0 0 0 0,-1 0 0 0 0,1 0 0 0 0,-1 1 0 0 0,1-2 0 0 0,-1 0 0 0 0,1 1 0 0 0,-1-1 0 0 0,0 0 0 0 0,1 0 0 0 0,-1 0 0 0 0,1 0 0 0 0,-1 0 0 0 0,1 1 0 0 0,-1 0 0 0 0,1-1 0 0 0,-1 0 0 0 0,1 0 0 0 0,-1 0 0 0 0,1 0 0 0 0,0 0 0 0 0,2 0 0 0 0,-1 0 0 0 0,0 0 0 0 0,-1 0 0 0 0,0 0 0 0 0,0 0 0 0 0,0 0 0 0 0,-1 1 0 0 0,0 1 0 0 0,0-1 0 0 0,-1 2 0 0 0,0 0 0 0 0,0-1 0 0 0,1 0 0 0 0,0 0 0 0 0,0-1 0 0 0,0 0 0 0 0,1 0 0 0 0,-1-1 0 0 0,1 2 0 0 0,-1-1 0 0 0,1-1 0 0 0,-1 1 0 0 0,1 0 0 0 0,-1 1 0 0 0,1-1 0 0 0,-1 1 0 0 0,1-1 0 0 0,-1 1 0 0 0,1 0 0 0 0,-1 0 0 0 0,1 0 0 0 0,-1 2 0 0 0,0 0 0 0 0,1-1 0 0 0,-1 1 0 0 0,1-1 0 0 0,-1 1 0 0 0,1 0 0 0 0,-1 1 0 0 0,1-1 0 0 0,-1-1 0 0 0,1 1 0 0 0,-1 0 0 0 0,1 0 0 0 0,-2 0 0 0 0,0-1 0 0 0,0 0 0 0 0,0 1 0 0 0,1 0 0 0 0,0 1 0 0 0,0 0 0 0 0,1 0 0 0 0,-1 0 0 0 0,1 0 0 0 0,-1 0 0 0 0,1 0 0 0 0,-1 0 0 0 0,1-1 0 0 0,-1-1 0 0 0,1 1 0 0 0,-1 0 0 0 0,1 0 0 0 0,-1 1 0 0 0,1-1 0 0 0,-1 1 0 0 0,1 0 0 0 0,-1 0 0 0 0,-1 0 0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5"/>
    </inkml:context>
    <inkml:brush xml:id="br0">
      <inkml:brushProperty name="width" value="0.05" units="cm"/>
      <inkml:brushProperty name="height" value="0.05" units="cm"/>
      <inkml:brushProperty name="color" value="#5B2D90"/>
    </inkml:brush>
  </inkml:definitions>
  <inkml:trace contextRef="#ctx0" brushRef="#br0">2610 6146 16383 0 0,'2'0'0'0'0,"1"0"0"0"0,5 0 0 0 0,1-2 0 0 0,3 1 0 0 0,4-2 0 0 0,0 0 0 0 0,2-1 0 0 0,3-1 0 0 0,0 0 0 0 0,2 1 0 0 0,0 0 0 0 0,1 1 0 0 0,2 0 0 0 0,0 0 0 0 0,0 0 0 0 0,0 1 0 0 0,-1 0 0 0 0,-1 2 0 0 0,0-1 0 0 0,-2 1 0 0 0,0 0 0 0 0,-2 0 0 0 0,-2-1 0 0 0,-1 0 0 0 0,-2-1 0 0 0,1 1 0 0 0,1-1 0 0 0,-1 0 0 0 0,-1 0 0 0 0,2-1 0 0 0,0 0 0 0 0,-1 1 0 0 0,0-1 0 0 0,0 1 0 0 0,-1-1 0 0 0,-2 2 0 0 0,0-1 0 0 0,-1 0 0 0 0,1-1 0 0 0,0-1 0 0 0,1 0 0 0 0,0-1 0 0 0,0 0 0 0 0,0 0 0 0 0,1 0 0 0 0,-1 0 0 0 0,0-1 0 0 0,1 0 0 0 0,-1 0 0 0 0,0 1 0 0 0,1-1 0 0 0,-1 0 0 0 0,-1 1 0 0 0,0-1 0 0 0,-1 2 0 0 0,1 0 0 0 0,0 0 0 0 0,1 2 0 0 0,2-1 0 0 0,0 0 0 0 0,2-1 0 0 0,0 1 0 0 0,-1-1 0 0 0,2 1 0 0 0,0-1 0 0 0,1 0 0 0 0,-1 0 0 0 0,1-1 0 0 0,-2 0 0 0 0,0 1 0 0 0,0-1 0 0 0,-1 2 0 0 0,-1 0 0 0 0,0 0 0 0 0,0-1 0 0 0,0 1 0 0 0,1 0 0 0 0,0-1 0 0 0,0 2 0 0 0,2-2 0 0 0,-1 0 0 0 0,0 0 0 0 0,-2 1 0 0 0,0 0 0 0 0,-1 0 0 0 0,0-1 0 0 0,-1 1 0 0 0,-1 1 0 0 0,-1-1 0 0 0,1 0 0 0 0,-1 1 0 0 0,2 1 0 0 0,-1-2 0 0 0,1 1 0 0 0,0-1 0 0 0,1 1 0 0 0,-1-2 0 0 0,-1 1 0 0 0,0 0 0 0 0,-2 0 0 0 0,0 0 0 0 0,0 0 0 0 0,-2 0 0 0 0,1 0 0 0 0,0 0 0 0 0,0-1 0 0 0,3 1 0 0 0,1-1 0 0 0,0 0 0 0 0,3-2 0 0 0,2 0 0 0 0,-1-1 0 0 0,2-1 0 0 0,0 1 0 0 0,0-1 0 0 0,-1 0 0 0 0,-1 0 0 0 0,-1 1 0 0 0,-2 0 0 0 0,0 2 0 0 0,0-1 0 0 0,-1 1 0 0 0,0 1 0 0 0,0 0 0 0 0,0 0 0 0 0,1 0 0 0 0,-3 1 0 0 0,1-2 0 0 0,-1 1 0 0 0,1 0 0 0 0,-1 0 0 0 0,0 1 0 0 0,-1 0 0 0 0,0 1 0 0 0,0 0 0 0 0,-1 0 0 0 0,0 0 0 0 0,1 1 0 0 0,-1-1 0 0 0,1 1 0 0 0,-1 0 0 0 0,0 0 0 0 0,0-1 0 0 0,0 0 0 0 0,-2 1 0 0 0,0 0 0 0 0,-1 1 0 0 0,2 0 0 0 0,4 0 0 0 0,6 0 0 0 0,5 0 0 0 0,2 0 0 0 0,4 0 0 0 0,1 0 0 0 0,0 0 0 0 0,1 0 0 0 0,-2 0 0 0 0,-2 0 0 0 0,-1 0 0 0 0,-1 0 0 0 0,-2 0 0 0 0,0 0 0 0 0,-2 0 0 0 0,-3 0 0 0 0,-1 0 0 0 0,-2 0 0 0 0,-1 0 0 0 0,-1-3 0 0 0,-1 0 0 0 0,-1 0 0 0 0,0 1 0 0 0,1 0 0 0 0,-2 1 0 0 0,1 0 0 0 0,0 1 0 0 0,1 0 0 0 0,-1 0 0 0 0,0 0 0 0 0,1 0 0 0 0,1 0 0 0 0,2 0 0 0 0,-1 0 0 0 0,3 1 0 0 0,-1-1 0 0 0,2 0 0 0 0,-1 0 0 0 0,2-2 0 0 0,-2 0 0 0 0,0 1 0 0 0,-1-2 0 0 0,-3 0 0 0 0,0 1 0 0 0,-2-1 0 0 0,1 1 0 0 0,1 0 0 0 0,-1 0 0 0 0,1 0 0 0 0,1 0 0 0 0,2-1 0 0 0,-1 0 0 0 0,2 1 0 0 0,-1-1 0 0 0,2 0 0 0 0,-1 0 0 0 0,0-2 0 0 0,0 1 0 0 0,0 0 0 0 0,1 0 0 0 0,-1-1 0 0 0,1 2 0 0 0,1-1 0 0 0,1-1 0 0 0,2 0 0 0 0,-1 0 0 0 0,2-1 0 0 0,-1 0 0 0 0,1-1 0 0 0,0 0 0 0 0,0-1 0 0 0,-1 0 0 0 0,1 0 0 0 0,0 0 0 0 0,-1 0 0 0 0,3-1 0 0 0,-1 1 0 0 0,1 0 0 0 0,1 0 0 0 0,3-2 0 0 0,-1 0 0 0 0,1 0 0 0 0,-1 0 0 0 0,1 1 0 0 0,0-2 0 0 0,1 0 0 0 0,-3 1 0 0 0,1 0 0 0 0,-1 1 0 0 0,-1 0 0 0 0,-1 1 0 0 0,-3 0 0 0 0,-3 2 0 0 0,0 0 0 0 0,-2 1 0 0 0,-2 1 0 0 0,-2 0 0 0 0,-2 2 0 0 0,-1-1 0 0 0,-1 1 0 0 0,0-1 0 0 0,0 0 0 0 0,0-1 0 0 0,2 1 0 0 0,0 0 0 0 0,1 0 0 0 0,0-1 0 0 0,2 1 0 0 0,-1-2 0 0 0,0 2 0 0 0,1-1 0 0 0,-1 0 0 0 0,1 0 0 0 0,-1 0 0 0 0,1 1 0 0 0,-1-1 0 0 0,0 2 0 0 0,-1-1 0 0 0,0 0 0 0 0,-1 0 0 0 0,1 0 0 0 0,1 0 0 0 0,-1-2 0 0 0,1 1 0 0 0,1-1 0 0 0,1 1 0 0 0,0 0 0 0 0,0 0 0 0 0,0 1 0 0 0,0-1 0 0 0,-2 0 0 0 0,-1 1 0 0 0,-1 1 0 0 0,0 0 0 0 0,-1 1 0 0 0,0 1 0 0 0,-2-2 0 0 0,0 1 0 0 0,-2 0 0 0 0,0 0 0 0 0,0 0 0 0 0,-1 1 0 0 0,0 0 0 0 0,1-1 0 0 0,-1 1 0 0 0,0 1 0 0 0,1-1 0 0 0,-1 0 0 0 0,0 0 0 0 0,1 0 0 0 0,-1-3 0 0 0,1 0 0 0 0,1 0 0 0 0,2 0 0 0 0,0 2 0 0 0,1 0 0 0 0,1 0 0 0 0,1 1 0 0 0,0 0 0 0 0,1 0 0 0 0,0 0 0 0 0,0 0 0 0 0,-2 0 0 0 0,1 0 0 0 0,0 0 0 0 0,-1 0 0 0 0,0 0 0 0 0,1 0 0 0 0,-2 0 0 0 0,1 0 0 0 0,0 0 0 0 0,1 0 0 0 0,0 0 0 0 0,1 0 0 0 0,0 0 0 0 0,0 0 0 0 0,-1 0 0 0 0,0 0 0 0 0,-1 0 0 0 0,1 0 0 0 0,1 0 0 0 0,-2 0 0 0 0,1 0 0 0 0,-1 0 0 0 0,1 0 0 0 0,0 0 0 0 0,1 0 0 0 0,-1 0 0 0 0,-1 0 0 0 0,1 0 0 0 0,-1-1 0 0 0,-1 0 0 0 0,0-1 0 0 0,-1 1 0 0 0,-2 0 0 0 0,0 1 0 0 0,-1 0 0 0 0,-1-1 0 0 0,1 1 0 0 0,-1-1 0 0 0,0 0 0 0 0,0 0 0 0 0,2 0 0 0 0,0-1 0 0 0,2 0 0 0 0,1 0 0 0 0,1 0 0 0 0,1-1 0 0 0,1 1 0 0 0,0 1 0 0 0,1-2 0 0 0,-1 1 0 0 0,1 0 0 0 0,0 1 0 0 0,-1 0 0 0 0,2 0 0 0 0,0-1 0 0 0,1 0 0 0 0,-1-1 0 0 0,-1 1 0 0 0,0-2 0 0 0,0 1 0 0 0,-1-1 0 0 0,2 1 0 0 0,0-1 0 0 0,2-1 0 0 0,0 1 0 0 0,0-1 0 0 0,0 0 0 0 0,0-2 0 0 0,-1 2 0 0 0,1 0 0 0 0,-1-1 0 0 0,2-1 0 0 0,-1 1 0 0 0,-1-1 0 0 0,0-1 0 0 0,-2 0 0 0 0,0 0 0 0 0,0 1 0 0 0,-2 0 0 0 0,-1 0 0 0 0,0 0 0 0 0,-3 2 0 0 0,0 0 0 0 0,-2 0 0 0 0,0 0 0 0 0,-1 1 0 0 0,1 1 0 0 0,-1-1 0 0 0,0 0 0 0 0,0 0 0 0 0,1 0 0 0 0,-1-1 0 0 0,0 0 0 0 0,1-1 0 0 0,-1 0 0 0 0,1 0 0 0 0,1-1 0 0 0,0 0 0 0 0,0 0 0 0 0,0 1 0 0 0,-1-1 0 0 0,0 0 0 0 0,0 1 0 0 0,0-1 0 0 0,-1-1 0 0 0,1 0 0 0 0,0-2 0 0 0,1 0 0 0 0,0 0 0 0 0,2-2 0 0 0,0 0 0 0 0,-1 1 0 0 0,0 0 0 0 0,-1 1 0 0 0,-1 0 0 0 0,0 0 0 0 0,0 1 0 0 0,0 1 0 0 0,-1 1 0 0 0,0 0 0 0 0,1 0 0 0 0,-1 0 0 0 0,1 1 0 0 0,-1-2 0 0 0,1 0 0 0 0,-1-1 0 0 0,1-2 0 0 0,0-2 0 0 0,2 0 0 0 0,-1-1 0 0 0,2 1 0 0 0,0 0 0 0 0,0 1 0 0 0,-2 2 0 0 0,0 1 0 0 0,0 1 0 0 0,-1 2 0 0 0,-2 1 0 0 0,0 1 0 0 0,0 0 0 0 0,0 1 0 0 0,1 0 0 0 0,-1-1 0 0 0,2 1 0 0 0,-1-1 0 0 0,0-1 0 0 0,1 1 0 0 0,-1 1 0 0 0,1 1 0 0 0,2-1 0 0 0,6-2 0 0 0,7-4 0 0 0,6-5 0 0 0,7-4 0 0 0,4-5 0 0 0,1 0 0 0 0,0-2 0 0 0,-1 0 0 0 0,-1 3 0 0 0,-2-1 0 0 0,-1 3 0 0 0,-4 1 0 0 0,-3 2 0 0 0,-2 3 0 0 0,-1 0 0 0 0,-2 2 0 0 0,-1 1 0 0 0,-3 2 0 0 0,0 0 0 0 0,-1 2 0 0 0,-1-1 0 0 0,-2 1 0 0 0,0 0 0 0 0,0 0 0 0 0,-2 1 0 0 0,-1 1 0 0 0,-1 0 0 0 0,0 1 0 0 0,0 1 0 0 0,-2 0 0 0 0,-1 1 0 0 0,1 0 0 0 0,-1 0 0 0 0,2 1 0 0 0,-1 0 0 0 0,1 0 0 0 0,0-1 0 0 0,1 1 0 0 0,1-2 0 0 0,-1 0 0 0 0,0 0 0 0 0,0 0 0 0 0,0 0 0 0 0,0 0 0 0 0,-2 0 0 0 0,-1 1 0 0 0,0 1 0 0 0,-1 0 0 0 0,1 1 0 0 0,0-2 0 0 0,0 1 0 0 0,0 0 0 0 0,0 0 0 0 0,1-1 0 0 0,1 0 0 0 0,-1-1 0 0 0,2 0 0 0 0,0 1 0 0 0,0 0 0 0 0,0-1 0 0 0,-2 0 0 0 0,0 0 0 0 0,0 1 0 0 0,0-1 0 0 0,0 1 0 0 0,0 0 0 0 0,1-1 0 0 0,1 0 0 0 0,0-1 0 0 0,0 0 0 0 0,0 0 0 0 0,-1 0 0 0 0,0-1 0 0 0,-1 1 0 0 0,1-1 0 0 0,0 0 0 0 0,-1 0 0 0 0,1 0 0 0 0,0 0 0 0 0,1 0 0 0 0,0-1 0 0 0,1-1 0 0 0,0-2 0 0 0,1 1 0 0 0,-1 0 0 0 0,-1 0 0 0 0,0 0 0 0 0,0 1 0 0 0,-1 0 0 0 0,0 1 0 0 0,0 1 0 0 0,-2-1 0 0 0,-1 2 0 0 0,0 0 0 0 0,0 0 0 0 0,-1 1 0 0 0,1 0 0 0 0,-1-1 0 0 0,0 0 0 0 0,2 0 0 0 0,0 0 0 0 0,2 1 0 0 0,-1-1 0 0 0,0 1 0 0 0,1-1 0 0 0,1 1 0 0 0,0-1 0 0 0,0 1 0 0 0,1-1 0 0 0,-1 1 0 0 0,1 1 0 0 0,0-1 0 0 0,1 0 0 0 0,-1 1 0 0 0,0-1 0 0 0,1 1 0 0 0,-2-1 0 0 0,1 0 0 0 0,-1 0 0 0 0,0 2 0 0 0,-1-1 0 0 0,1 0 0 0 0,-1 0 0 0 0,-1 0 0 0 0,1 0 0 0 0,-1 0 0 0 0,1 1 0 0 0,0-1 0 0 0,0 0 0 0 0,1 0 0 0 0,2 1 0 0 0,-1-1 0 0 0,0 0 0 0 0,-1 1 0 0 0,0-1 0 0 0,0 2 0 0 0,-2-1 0 0 0,-1 0 0 0 0,0-1 0 0 0,-1 1 0 0 0,0 0 0 0 0,-1 0 0 0 0,0 1 0 0 0,2 0 0 0 0,0-2 0 0 0,1 1 0 0 0,1 0 0 0 0,0 0 0 0 0,0-1 0 0 0,0 0 0 0 0,-2 0 0 0 0,0 1 0 0 0,-1 0 0 0 0,0 1 0 0 0,-1-1 0 0 0,1 1 0 0 0,-1 0 0 0 0,0 0 0 0 0,1 1 0 0 0,-1-1 0 0 0,2 0 0 0 0,1 0 0 0 0,6-2 0 0 0,4-1 0 0 0,4-2 0 0 0,5-3 0 0 0,1-2 0 0 0,-1 0 0 0 0,0 0 0 0 0,-1 1 0 0 0,-2 0 0 0 0,0 0 0 0 0,0 1 0 0 0,1 0 0 0 0,-2 0 0 0 0,-1 0 0 0 0,0 1 0 0 0,0 1 0 0 0,-2 0 0 0 0,-2 1 0 0 0,-2 2 0 0 0,1 0 0 0 0,-1 1 0 0 0,-2 0 0 0 0,-1 0 0 0 0,0 1 0 0 0,-2 0 0 0 0,-1 1 0 0 0,0 0 0 0 0,-2 0 0 0 0,1 0 0 0 0,-1 0 0 0 0,0 0 0 0 0,-2 0 0 0 0,2 1 0 0 0,0-1 0 0 0,0-2 0 0 0,2 1 0 0 0,1-1 0 0 0,1 1 0 0 0,1 0 0 0 0,0 0 0 0 0,1 1 0 0 0,-2 0 0 0 0,0 0 0 0 0,0 0 0 0 0,-2 0 0 0 0,1 0 0 0 0,0 0 0 0 0,1 0 0 0 0,0 0 0 0 0,1 0 0 0 0,1 0 0 0 0,2 0 0 0 0,1 0 0 0 0,0 0 0 0 0,1 0 0 0 0,0 0 0 0 0,-1 0 0 0 0,-2 0 0 0 0,0 0 0 0 0,-1 0 0 0 0,0 0 0 0 0,-1 0 0 0 0,-1 0 0 0 0,-1 0 0 0 0,-1 0 0 0 0,-1 0 0 0 0,0 0 0 0 0,-1 0 0 0 0,1 0 0 0 0,0 0 0 0 0,0-1 0 0 0,1-1 0 0 0,0 1 0 0 0,0-2 0 0 0,2 1 0 0 0,-2-1 0 0 0,-1 0 0 0 0,1 0 0 0 0,-1 0 0 0 0,0 1 0 0 0,0 0 0 0 0,0-1 0 0 0,2 1 0 0 0,0-1 0 0 0,1-2 0 0 0,1 1 0 0 0,0 0 0 0 0,0-2 0 0 0,1 2 0 0 0,-1-1 0 0 0,1 0 0 0 0,-1-1 0 0 0,-1 1 0 0 0,0-1 0 0 0,-1 1 0 0 0,1-1 0 0 0,1 1 0 0 0,-2 0 0 0 0,0-1 0 0 0,0 1 0 0 0,-1-2 0 0 0,-1 2 0 0 0,1 0 0 0 0,-1-1 0 0 0,0 2 0 0 0,0-1 0 0 0,1 0 0 0 0,0 0 0 0 0,0-1 0 0 0,1-1 0 0 0,0 1 0 0 0,1 0 0 0 0,-1 0 0 0 0,0 1 0 0 0,-1-1 0 0 0,0 0 0 0 0,0 0 0 0 0,-2 1 0 0 0,-1 1 0 0 0,0 1 0 0 0,-1 0 0 0 0,-1 0 0 0 0,1-1 0 0 0,0 1 0 0 0,1-2 0 0 0,2 0 0 0 0,0-1 0 0 0,3-1 0 0 0,0 0 0 0 0,-1 1 0 0 0,1 0 0 0 0,0 0 0 0 0,-1 1 0 0 0,-2 1 0 0 0,-1 0 0 0 0,-1 1 0 0 0,-1 1 0 0 0,0 1 0 0 0,-1 0 0 0 0,1-1 0 0 0,-1 1 0 0 0,-1-1 0 0 0,0-1 0 0 0,1 0 0 0 0,2 0 0 0 0,4 1 0 0 0,4-1 0 0 0,3-1 0 0 0,4-1 0 0 0,3-3 0 0 0,0-1 0 0 0,0 0 0 0 0,1-1 0 0 0,1 1 0 0 0,-2-1 0 0 0,0-1 0 0 0,-1 1 0 0 0,0-1 0 0 0,-1 1 0 0 0,-1-2 0 0 0,1-1 0 0 0,-1 0 0 0 0,2-1 0 0 0,1 1 0 0 0,0-2 0 0 0,-2 1 0 0 0,-2-1 0 0 0,-1 1 0 0 0,-2 2 0 0 0,-2 1 0 0 0,-2 0 0 0 0,-1 2 0 0 0,-2 0 0 0 0,0 1 0 0 0,1 1 0 0 0,0 0 0 0 0,-1 0 0 0 0,0 0 0 0 0,0 0 0 0 0,0 0 0 0 0,0 1 0 0 0,0 1 0 0 0,0 0 0 0 0,2-1 0 0 0,-2-1 0 0 0,0 2 0 0 0,1 0 0 0 0,0 0 0 0 0,0 0 0 0 0,0 0 0 0 0,-1 1 0 0 0,1 0 0 0 0,-2 1 0 0 0,1-1 0 0 0,0 1 0 0 0,0 1 0 0 0,-2-1 0 0 0,0 0 0 0 0,0 1 0 0 0,-1 0 0 0 0,0 0 0 0 0,0 0 0 0 0,0 1 0 0 0,0 0 0 0 0,0 1 0 0 0,1-2 0 0 0,1 1 0 0 0,0-1 0 0 0,-1 1 0 0 0,0 0 0 0 0,0-1 0 0 0,-1 1 0 0 0,-1-1 0 0 0,0 1 0 0 0,0 0 0 0 0,0 1 0 0 0,2 0 0 0 0,-1 0 0 0 0,2 0 0 0 0,0 0 0 0 0,1 0 0 0 0,2-1 0 0 0,0-1 0 0 0,0 1 0 0 0,0-1 0 0 0,1 0 0 0 0,-1 0 0 0 0,1 0 0 0 0,-2 1 0 0 0,1 0 0 0 0,-1 0 0 0 0,1 0 0 0 0,-1-1 0 0 0,-1 1 0 0 0,0-2 0 0 0,-1 1 0 0 0,-1 0 0 0 0,-2 0 0 0 0,0 1 0 0 0,-1 0 0 0 0,-1-1 0 0 0,0-1 0 0 0,1 1 0 0 0,-1 0 0 0 0,0-1 0 0 0,0 1 0 0 0,1-2 0 0 0,-1 2 0 0 0,1-1 0 0 0,-1 1 0 0 0,1-1 0 0 0,-1 0 0 0 0,1 0 0 0 0,0 1 0 0 0,2-1 0 0 0,-1 1 0 0 0,1-1 0 0 0,0 0 0 0 0,0-1 0 0 0,-1 1 0 0 0,0 1 0 0 0,-1-1 0 0 0,-1 1 0 0 0,1 0 0 0 0,-1-1 0 0 0,1 1 0 0 0,-1 0 0 0 0,0 1 0 0 0,1-1 0 0 0,-1 0 0 0 0,2 1 0 0 0,0-1 0 0 0,0 2 0 0 0,0-1 0 0 0,0 1 0 0 0,0-1 0 0 0,1-1 0 0 0,-1 1 0 0 0,0 0 0 0 0,-1 0 0 0 0,0 0 0 0 0,0 1 0 0 0,-1 0 0 0 0,1-1 0 0 0,-1-1 0 0 0,1 1 0 0 0,-1 0 0 0 0,0-1 0 0 0,1 0 0 0 0,-1 0 0 0 0,1 1 0 0 0,-1 0 0 0 0,1 1 0 0 0,-1 0 0 0 0,1 0 0 0 0,-1 0 0 0 0,1 0 0 0 0,-1 0 0 0 0,0-1 0 0 0,-3-2 0 0 0,0-1 0 0 0,2 0 0 0 0,5 0 0 0 0,5-2 0 0 0,5-2 0 0 0,3-1 0 0 0,4-2 0 0 0,3-1 0 0 0,1-1 0 0 0,0 1 0 0 0,1-1 0 0 0,-1-1 0 0 0,-1 0 0 0 0,-3 1 0 0 0,-1 0 0 0 0,-3 2 0 0 0,-1 0 0 0 0,-3 1 0 0 0,-3 2 0 0 0,-3 1 0 0 0,-1 0 0 0 0,-1 2 0 0 0,-2 1 0 0 0,-1 1 0 0 0,-1 0 0 0 0,-1 1 0 0 0,0 0 0 0 0,1 0 0 0 0,-1 0 0 0 0,0 1 0 0 0,0 0 0 0 0,0 0 0 0 0,-2-1 0 0 0,2 0 0 0 0,-1-1 0 0 0,1 0 0 0 0,0 0 0 0 0,1-1 0 0 0,1 1 0 0 0,2-1 0 0 0,-1 0 0 0 0,2-1 0 0 0,1 1 0 0 0,0-1 0 0 0,2 0 0 0 0,-1 1 0 0 0,3-2 0 0 0,1 0 0 0 0,-1 0 0 0 0,2-1 0 0 0,0 0 0 0 0,0 2 0 0 0,1-2 0 0 0,-1 2 0 0 0,-2 2 0 0 0,0-1 0 0 0,-1 1 0 0 0,-2 1 0 0 0,0 0 0 0 0,-1 0 0 0 0,0 0 0 0 0,-1 1 0 0 0,0 0 0 0 0,-1 0 0 0 0,1 0 0 0 0,-1 1 0 0 0,0 0 0 0 0,-1-1 0 0 0,0 0 0 0 0,-2 0 0 0 0,0-1 0 0 0,0 2 0 0 0,-1-1 0 0 0,1 1 0 0 0,-1 0 0 0 0,0 0 0 0 0,0 0 0 0 0,1 0 0 0 0,-1 0 0 0 0,1 0 0 0 0,-1 0 0 0 0,1 0 0 0 0,-1-1 0 0 0,1 0 0 0 0,-1-1 0 0 0,1 1 0 0 0,-1 0 0 0 0,1 1 0 0 0,-1-1 0 0 0,0 1 0 0 0,1 0 0 0 0,-1 0 0 0 0,1 0 0 0 0,-1 0 0 0 0,1 0 0 0 0,1 1 0 0 0,1-1 0 0 0,2 0 0 0 0,1 0 0 0 0,0 0 0 0 0,0 0 0 0 0,0 0 0 0 0,-1 0 0 0 0,-2 0 0 0 0,-1 0 0 0 0,-1 0 0 0 0,0 0 0 0 0,-1 0 0 0 0,1 0 0 0 0,-1 0 0 0 0,0 0 0 0 0,0 0 0 0 0,1-2 0 0 0,0 0 0 0 0,3-5 0 0 0,2-4 0 0 0,2-2 0 0 0,4 1 0 0 0,2 2 0 0 0,2 3 0 0 0,1 2 0 0 0,0 0 0 0 0,0-2 0 0 0,-1-1 0 0 0,-2 0 0 0 0,-2 0 0 0 0,-4 0 0 0 0,-3 2 0 0 0,-3 1 0 0 0,0 0 0 0 0,-2 1 0 0 0,0 0 0 0 0,0-1 0 0 0,0-2 0 0 0,0 0 0 0 0,0-1 0 0 0,0 0 0 0 0,1 0 0 0 0,-1 1 0 0 0,1 0 0 0 0,-1 0 0 0 0,1 1 0 0 0,-1-1 0 0 0,1-1 0 0 0,0 0 0 0 0,-1 0 0 0 0,1 0 0 0 0,-1-1 0 0 0,1 0 0 0 0,0 0 0 0 0,-1 1 0 0 0,1 1 0 0 0,-1 1 0 0 0,0 0 0 0 0,-1 1 0 0 0,0-1 0 0 0,-1-2 0 0 0,1 0 0 0 0,0 0 0 0 0,0-2 0 0 0,1 0 0 0 0,0 0 0 0 0,1-1 0 0 0,-1 1 0 0 0,1-1 0 0 0,0 1 0 0 0,1-1 0 0 0,1 1 0 0 0,1-1 0 0 0,1-1 0 0 0,1 0 0 0 0,1-2 0 0 0,1 1 0 0 0,0-2 0 0 0,1 1 0 0 0,-2-1 0 0 0,0 1 0 0 0,-1-1 0 0 0,-1 2 0 0 0,1 0 0 0 0,0 0 0 0 0,-2 1 0 0 0,0 0 0 0 0,0 2 0 0 0,-1 0 0 0 0,-1 1 0 0 0,-1 2 0 0 0,0 0 0 0 0,0 0 0 0 0,-1 1 0 0 0,0-1 0 0 0,1 2 0 0 0,-1 0 0 0 0,0 0 0 0 0,1 0 0 0 0,-1 0 0 0 0,1 1 0 0 0,-1-1 0 0 0,1 0 0 0 0,1-1 0 0 0,0-1 0 0 0,0 1 0 0 0,0-1 0 0 0,-1-1 0 0 0,1 1 0 0 0,-1 0 0 0 0,-1 0 0 0 0,2 1 0 0 0,0-1 0 0 0,0 1 0 0 0,0-1 0 0 0,0 1 0 0 0,-1-1 0 0 0,1 0 0 0 0,0 1 0 0 0,0-1 0 0 0,1 0 0 0 0,0 0 0 0 0,2 0 0 0 0,-1-1 0 0 0,0 0 0 0 0,1-1 0 0 0,-2 1 0 0 0,1 0 0 0 0,-1 0 0 0 0,0 3 0 0 0,-1-1 0 0 0,0 1 0 0 0,-1 1 0 0 0,-1-1 0 0 0,1 2 0 0 0,-1-1 0 0 0,0 1 0 0 0,1 0 0 0 0,-1 0 0 0 0,0 0 0 0 0,1 0 0 0 0,-1-1 0 0 0,1 0 0 0 0,-1 0 0 0 0,2 0 0 0 0,0-1 0 0 0,2-1 0 0 0,-1 0 0 0 0,2 0 0 0 0,-1 0 0 0 0,0 1 0 0 0,-2-1 0 0 0,0 2 0 0 0,-1-1 0 0 0,1 2 0 0 0,0-1 0 0 0,0 1 0 0 0,1-1 0 0 0,2 0 0 0 0,1-1 0 0 0,-1-1 0 0 0,1-1 0 0 0,0 0 0 0 0,2 0 0 0 0,-1 0 0 0 0,0-2 0 0 0,1 0 0 0 0,0 0 0 0 0,-1 1 0 0 0,0 1 0 0 0,1 0 0 0 0,0 1 0 0 0,0 2 0 0 0,0-1 0 0 0,0 1 0 0 0,1 1 0 0 0,-1 2 0 0 0,0 0 0 0 0,1 0 0 0 0,-2 1 0 0 0,-1 0 0 0 0,1 1 0 0 0,0-1 0 0 0,-1 0 0 0 0,0 0 0 0 0,-1 0 0 0 0,-1 0 0 0 0,-2 0 0 0 0,1 0 0 0 0,0 0 0 0 0,-1 0 0 0 0,0 0 0 0 0,-1 0 0 0 0,0 0 0 0 0,1 0 0 0 0,0 0 0 0 0,1 0 0 0 0,1 0 0 0 0,0 0 0 0 0,0 0 0 0 0,1 0 0 0 0,-1 0 0 0 0,0 0 0 0 0,0 0 0 0 0,-1 0 0 0 0,0 0 0 0 0,0 0 0 0 0,0 0 0 0 0,0 0 0 0 0,0 0 0 0 0,0 0 0 0 0,0 0 0 0 0,-1 0 0 0 0,0 0 0 0 0,-1 0 0 0 0,-1 0 0 0 0,1 0 0 0 0,-1 0 0 0 0,0 0 0 0 0,1 0 0 0 0,-1 0 0 0 0,1 0 0 0 0,0 0 0 0 0,3-1 0 0 0,1-2 0 0 0,2-1 0 0 0,0-2 0 0 0,2-1 0 0 0,-1 1 0 0 0,1 1 0 0 0,-2-1 0 0 0,0 1 0 0 0,0 0 0 0 0,-2 0 0 0 0,0 1 0 0 0,-2 0 0 0 0,0 1 0 0 0,0 0 0 0 0,-1 1 0 0 0,0 1 0 0 0,-2-1 0 0 0,-1 0 0 0 0,0 0 0 0 0,0 1 0 0 0,1-1 0 0 0,0 1 0 0 0,0-1 0 0 0,0 1 0 0 0,1-1 0 0 0,-1 0 0 0 0,1 1 0 0 0,-1-1 0 0 0,1 0 0 0 0,-1 1 0 0 0,1-1 0 0 0,-1 1 0 0 0,1 0 0 0 0,4-2 0 0 0,1-1 0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6"/>
    </inkml:context>
    <inkml:brush xml:id="br0">
      <inkml:brushProperty name="width" value="0.05" units="cm"/>
      <inkml:brushProperty name="height" value="0.05" units="cm"/>
      <inkml:brushProperty name="color" value="#5B2D90"/>
    </inkml:brush>
  </inkml:definitions>
  <inkml:trace contextRef="#ctx0" brushRef="#br0">1569 14800 16383 0 0,'0'-4'0'0'0,"0"-5"0"0"0,1-5 0 0 0,4-5 0 0 0,3-2 0 0 0,2-1 0 0 0,3 0 0 0 0,2-1 0 0 0,0 1 0 0 0,1 3 0 0 0,-2 1 0 0 0,0 1 0 0 0,-1 3 0 0 0,0 1 0 0 0,0 2 0 0 0,-1 1 0 0 0,0 1 0 0 0,0 0 0 0 0,-1 1 0 0 0,1-1 0 0 0,0 0 0 0 0,0-1 0 0 0,0 1 0 0 0,1-1 0 0 0,-1 1 0 0 0,0-2 0 0 0,-1 1 0 0 0,0-1 0 0 0,0 1 0 0 0,-1 1 0 0 0,1-1 0 0 0,-1 0 0 0 0,1 1 0 0 0,-1-1 0 0 0,0 1 0 0 0,0 0 0 0 0,-1 0 0 0 0,1 2 0 0 0,-2 0 0 0 0,2 0 0 0 0,-1 0 0 0 0,0 0 0 0 0,-1 1 0 0 0,-1-1 0 0 0,0 1 0 0 0,0-1 0 0 0,-1 0 0 0 0,0 1 0 0 0,1-1 0 0 0,-1 1 0 0 0,0-1 0 0 0,1-1 0 0 0,1 0 0 0 0,0-1 0 0 0,1 1 0 0 0,-2 1 0 0 0,1-1 0 0 0,-1 2 0 0 0,1-1 0 0 0,1 0 0 0 0,-1 0 0 0 0,0 1 0 0 0,-1-1 0 0 0,0 1 0 0 0,0-1 0 0 0,-1 2 0 0 0,1-1 0 0 0,-1 2 0 0 0,0 2 0 0 0,0-1 0 0 0,-1 0 0 0 0,0 1 0 0 0,0-1 0 0 0,0 0 0 0 0,-1 0 0 0 0,0-2 0 0 0,0 0 0 0 0,0 0 0 0 0,1 0 0 0 0,0-1 0 0 0,0-1 0 0 0,0 2 0 0 0,-1 0 0 0 0,0 0 0 0 0,-1-1 0 0 0,1 0 0 0 0,-1 0 0 0 0,0 0 0 0 0,0-1 0 0 0,0 1 0 0 0,1-1 0 0 0,1 1 0 0 0,1-2 0 0 0,0-1 0 0 0,0 1 0 0 0,1-1 0 0 0,0-1 0 0 0,0 1 0 0 0,0 1 0 0 0,-1-1 0 0 0,1 0 0 0 0,0 1 0 0 0,1 0 0 0 0,0-1 0 0 0,1 0 0 0 0,0 0 0 0 0,0-1 0 0 0,2 1 0 0 0,0-1 0 0 0,2-1 0 0 0,-1 0 0 0 0,0 1 0 0 0,0-1 0 0 0,-1 0 0 0 0,0 0 0 0 0,-1 0 0 0 0,0 1 0 0 0,-1 2 0 0 0,0 0 0 0 0,-1-1 0 0 0,0 1 0 0 0,0-1 0 0 0,0 1 0 0 0,1 1 0 0 0,-2 0 0 0 0,1 0 0 0 0,-1 0 0 0 0,-1 1 0 0 0,1-1 0 0 0,-1 1 0 0 0,2-1 0 0 0,0 0 0 0 0,0 1 0 0 0,0-1 0 0 0,-1 0 0 0 0,0 1 0 0 0,0-1 0 0 0,0 1 0 0 0,1-2 0 0 0,0-1 0 0 0,0 1 0 0 0,0 0 0 0 0,-1 1 0 0 0,0-1 0 0 0,0 2 0 0 0,-1-1 0 0 0,1 0 0 0 0,-1 1 0 0 0,1 0 0 0 0,-1 1 0 0 0,1 0 0 0 0,-1 0 0 0 0,0-1 0 0 0,1-1 0 0 0,0-1 0 0 0,-1 0 0 0 0,2 0 0 0 0,1 0 0 0 0,-1 0 0 0 0,0 1 0 0 0,-1 2 0 0 0,0-1 0 0 0,0 1 0 0 0,0 1 0 0 0,-2 0 0 0 0,0-1 0 0 0,0 0 0 0 0,0 0 0 0 0,1-1 0 0 0,0-1 0 0 0,0 1 0 0 0,0-1 0 0 0,1 0 0 0 0,-1 1 0 0 0,1-1 0 0 0,-1 0 0 0 0,1 1 0 0 0,-1-1 0 0 0,1 1 0 0 0,-1-1 0 0 0,1 0 0 0 0,-1 1 0 0 0,1 0 0 0 0,-1 1 0 0 0,1 0 0 0 0,-1 0 0 0 0,1-1 0 0 0,-1 0 0 0 0,0 1 0 0 0,1 0 0 0 0,-1 1 0 0 0,0 0 0 0 0,-1-1 0 0 0,0 2 0 0 0,0-2 0 0 0,1 1 0 0 0,0-1 0 0 0,0 0 0 0 0,0 0 0 0 0,1 0 0 0 0,-1 0 0 0 0,1-1 0 0 0,-1 1 0 0 0,0 0 0 0 0,-1 0 0 0 0,0 0 0 0 0,-1-1 0 0 0,0 1 0 0 0,1 0 0 0 0,-1-2 0 0 0,0 0 0 0 0,1 0 0 0 0,0-1 0 0 0,1 0 0 0 0,0-1 0 0 0,0-1 0 0 0,1 0 0 0 0,1 0 0 0 0,2 0 0 0 0,0 1 0 0 0,0 0 0 0 0,-1 0 0 0 0,-1 3 0 0 0,-1 0 0 0 0,0 2 0 0 0,0 0 0 0 0,-1 1 0 0 0,0 0 0 0 0,1 0 0 0 0,-1 0 0 0 0,1-1 0 0 0,0-1 0 0 0,1 0 0 0 0,2 0 0 0 0,0 1 0 0 0,-1 0 0 0 0,-1 0 0 0 0,1 0 0 0 0,0 1 0 0 0,0 1 0 0 0,-1 0 0 0 0,-1 0 0 0 0,0 0 0 0 0,0 0 0 0 0,-1 0 0 0 0,0 0 0 0 0,1 0 0 0 0,0 1 0 0 0,2-1 0 0 0,-1 0 0 0 0,0 1 0 0 0,-1-1 0 0 0,0 2 0 0 0,0-1 0 0 0,-1 0 0 0 0,1-1 0 0 0,-1 1 0 0 0,2 0 0 0 0,0 0 0 0 0,0 1 0 0 0,1-2 0 0 0,1 1 0 0 0,0-1 0 0 0,0 0 0 0 0,0 0 0 0 0,2 0 0 0 0,-1-1 0 0 0,0 1 0 0 0,0 0 0 0 0,0-1 0 0 0,0 1 0 0 0,-2 0 0 0 0,1 0 0 0 0,-1 0 0 0 0,1 0 0 0 0,0 1 0 0 0,0 0 0 0 0,2 0 0 0 0,-1 0 0 0 0,0 0 0 0 0,3-1 0 0 0,1 0 0 0 0,0-1 0 0 0,1-1 0 0 0,-2 1 0 0 0,-1 0 0 0 0,0 0 0 0 0,-1 0 0 0 0,-2 1 0 0 0,-1-1 0 0 0,-1 1 0 0 0,-1 0 0 0 0,0 1 0 0 0,-1-1 0 0 0,0 0 0 0 0,0 1 0 0 0,1-2 0 0 0,0 1 0 0 0,1 0 0 0 0,0 0 0 0 0,0 0 0 0 0,0 0 0 0 0,-1 0 0 0 0,0 2 0 0 0,-1-2 0 0 0,1 0 0 0 0,-1 1 0 0 0,0 0 0 0 0,1 0 0 0 0,-1 1 0 0 0,1 0 0 0 0,-1-1 0 0 0,1 2 0 0 0,-1-1 0 0 0,1 0 0 0 0,-1-1 0 0 0,0-2 0 0 0,1 0 0 0 0,1 1 0 0 0,1 0 0 0 0,1 0 0 0 0,3 2 0 0 0,-1-1 0 0 0,1 2 0 0 0,1 1 0 0 0,-2 0 0 0 0,1 0 0 0 0,-2 2 0 0 0,-1 0 0 0 0,-2-1 0 0 0,0 0 0 0 0,-1 0 0 0 0,-1 0 0 0 0,1 0 0 0 0,-2 0 0 0 0,0 1 0 0 0,0 0 0 0 0,0 0 0 0 0,0 1 0 0 0,1 0 0 0 0,0 1 0 0 0,0 0 0 0 0,-1-1 0 0 0,0 0 0 0 0,-1 0 0 0 0,0 1 0 0 0,1-1 0 0 0,-1 1 0 0 0,0 0 0 0 0,0-1 0 0 0,-1 0 0 0 0,2-1 0 0 0,-2 0 0 0 0,1 1 0 0 0,1-1 0 0 0,0 0 0 0 0,1 1 0 0 0,0 0 0 0 0,0 0 0 0 0,1 0 0 0 0,-2 0 0 0 0,0-1 0 0 0,0 0 0 0 0,1-1 0 0 0,0 1 0 0 0,0 0 0 0 0,0 0 0 0 0,0-1 0 0 0,1 0 0 0 0,-1-1 0 0 0,1 0 0 0 0,-1 1 0 0 0,1-1 0 0 0,-1 0 0 0 0,1 0 0 0 0,-1 1 0 0 0,1 0 0 0 0,-1 1 0 0 0,1 0 0 0 0,-1-2 0 0 0,1 1 0 0 0,-1 0 0 0 0,1-1 0 0 0,-1 0 0 0 0,0 1 0 0 0,1 1 0 0 0,-1-1 0 0 0,1 1 0 0 0,-1-1 0 0 0,1 2 0 0 0,-1-2 0 0 0,1 2 0 0 0,-1-1 0 0 0,1 0 0 0 0,-1 1 0 0 0,1-1 0 0 0,-1 0 0 0 0,1 1 0 0 0,-1-1 0 0 0,1 0 0 0 0,-2 1 0 0 0,0-1 0 0 0,0 1 0 0 0,0 1 0 0 0,1 0 0 0 0,0 1 0 0 0,0-1 0 0 0,1 1 0 0 0,-1-1 0 0 0,1 1 0 0 0,-1-2 0 0 0,0 0 0 0 0,-1-1 0 0 0,0 0 0 0 0,0-1 0 0 0,1 1 0 0 0,0-1 0 0 0,0-1 0 0 0,0 0 0 0 0,1 1 0 0 0,-1-2 0 0 0,1 2 0 0 0,-1-1 0 0 0,1 0 0 0 0,-1 0 0 0 0,1 0 0 0 0,-1 1 0 0 0,1 1 0 0 0,-1 0 0 0 0,1 0 0 0 0,-1 0 0 0 0,1 2 0 0 0,-1-2 0 0 0,1 1 0 0 0,-1 0 0 0 0,1 0 0 0 0,-1 0 0 0 0,1 0 0 0 0,-2 0 0 0 0,0-1 0 0 0,0 0 0 0 0,0 1 0 0 0,1-1 0 0 0,-1 0 0 0 0,0 1 0 0 0,0-1 0 0 0,-1 0 0 0 0,0-1 0 0 0,0 1 0 0 0,-1-1 0 0 0,0 1 0 0 0,1 0 0 0 0,0 0 0 0 0,0 0 0 0 0,0-1 0 0 0,-1 1 0 0 0,1-1 0 0 0,0 0 0 0 0,1 2 0 0 0,1-1 0 0 0,0 1 0 0 0,0-1 0 0 0,0 1 0 0 0,1 0 0 0 0,0-1 0 0 0,-1 1 0 0 0,0 0 0 0 0,-1-1 0 0 0,0 1 0 0 0,0 0 0 0 0,1 0 0 0 0,-1 1 0 0 0,-1-1 0 0 0,0 0 0 0 0,0-1 0 0 0,1 0 0 0 0,-1 0 0 0 0,1 1 0 0 0,-1-1 0 0 0,1 1 0 0 0,0 0 0 0 0,1 0 0 0 0,0 1 0 0 0,-1 0 0 0 0,0-1 0 0 0,0 0 0 0 0,-2-1 0 0 0,2 0 0 0 0,-1 0 0 0 0,0 0 0 0 0,0 0 0 0 0,1 1 0 0 0,0 0 0 0 0,-1-1 0 0 0,0 1 0 0 0,0 0 0 0 0,0 0 0 0 0,1 1 0 0 0,1 0 0 0 0,0 0 0 0 0,-1 1 0 0 0,0-2 0 0 0,-1 0 0 0 0,0-1 0 0 0,-1 0 0 0 0,1 1 0 0 0,0-1 0 0 0,1 1 0 0 0,-1-1 0 0 0,0 1 0 0 0,1 0 0 0 0,1 1 0 0 0,-1-1 0 0 0,0 0 0 0 0,-1 0 0 0 0,-1 0 0 0 0,-2 1 0 0 0,1-1 0 0 0,0 0 0 0 0,0-1 0 0 0,0 0 0 0 0,1 0 0 0 0,0 0 0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7"/>
    </inkml:context>
    <inkml:brush xml:id="br0">
      <inkml:brushProperty name="width" value="0.05" units="cm"/>
      <inkml:brushProperty name="height" value="0.05" units="cm"/>
      <inkml:brushProperty name="color" value="#5B2D90"/>
    </inkml:brush>
  </inkml:definitions>
  <inkml:trace contextRef="#ctx0" brushRef="#br0">4903 14342 16383 0 0,'0'-3'0'0'0,"0"-1"0"0"0,0-3 0 0 0,0-4 0 0 0,0-5 0 0 0,0-1 0 0 0,0-1 0 0 0,0-1 0 0 0,0 0 0 0 0,0 1 0 0 0,0 1 0 0 0,0 1 0 0 0,1 2 0 0 0,1 2 0 0 0,-1 0 0 0 0,0 1 0 0 0,0 1 0 0 0,0 1 0 0 0,-1 0 0 0 0,0 1 0 0 0,0-1 0 0 0,0-1 0 0 0,0 1 0 0 0,1-1 0 0 0,1-2 0 0 0,-1 1 0 0 0,1-1 0 0 0,1 1 0 0 0,-1 0 0 0 0,0 1 0 0 0,0 0 0 0 0,0 2 0 0 0,-1 0 0 0 0,1 1 0 0 0,-2 0 0 0 0,2 1 0 0 0,-1-1 0 0 0,2 1 0 0 0,-1 0 0 0 0,2-1 0 0 0,0 1 0 0 0,1-1 0 0 0,0-1 0 0 0,1 0 0 0 0,-1 1 0 0 0,0 0 0 0 0,1 1 0 0 0,-1 0 0 0 0,2 0 0 0 0,-1 1 0 0 0,0 0 0 0 0,1 0 0 0 0,-1 1 0 0 0,2 0 0 0 0,1 0 0 0 0,0 0 0 0 0,1-1 0 0 0,0 1 0 0 0,2 0 0 0 0,0 0 0 0 0,2 0 0 0 0,0 1 0 0 0,0-1 0 0 0,0-1 0 0 0,0 0 0 0 0,-2 0 0 0 0,1 0 0 0 0,-1 0 0 0 0,-1-1 0 0 0,0 1 0 0 0,0 0 0 0 0,-1-1 0 0 0,1 2 0 0 0,0-1 0 0 0,1 0 0 0 0,2-1 0 0 0,-2 1 0 0 0,2 0 0 0 0,1 0 0 0 0,0 0 0 0 0,0 0 0 0 0,0 1 0 0 0,0-1 0 0 0,-1 2 0 0 0,-1-1 0 0 0,2 1 0 0 0,-2-1 0 0 0,0 1 0 0 0,0 0 0 0 0,1-2 0 0 0,0 1 0 0 0,0 0 0 0 0,0 0 0 0 0,0 0 0 0 0,0-1 0 0 0,-1 0 0 0 0,0 1 0 0 0,-2 0 0 0 0,0 1 0 0 0,0 0 0 0 0,-2 0 0 0 0,-1 1 0 0 0,0 1 0 0 0,-2-1 0 0 0,1 1 0 0 0,-1-1 0 0 0,2 1 0 0 0,0 0 0 0 0,0 0 0 0 0,1-1 0 0 0,0 1 0 0 0,0 0 0 0 0,0 0 0 0 0,1 0 0 0 0,-2 1 0 0 0,1-1 0 0 0,-1 0 0 0 0,1-1 0 0 0,0 1 0 0 0,0-1 0 0 0,0 0 0 0 0,1 0 0 0 0,0 1 0 0 0,0 0 0 0 0,2 1 0 0 0,-1-1 0 0 0,0 0 0 0 0,1-1 0 0 0,1 1 0 0 0,1 0 0 0 0,0 0 0 0 0,0 0 0 0 0,0 0 0 0 0,-1-1 0 0 0,0 1 0 0 0,0-1 0 0 0,-2 1 0 0 0,1-1 0 0 0,-1 0 0 0 0,0 1 0 0 0,-1 0 0 0 0,-1-1 0 0 0,1 1 0 0 0,-1-1 0 0 0,-1 1 0 0 0,0-1 0 0 0,0 0 0 0 0,-1 1 0 0 0,1-2 0 0 0,0 1 0 0 0,0 0 0 0 0,0-1 0 0 0,-1 1 0 0 0,1 0 0 0 0,1-1 0 0 0,0 1 0 0 0,1 0 0 0 0,0 0 0 0 0,0-1 0 0 0,0 1 0 0 0,0 0 0 0 0,-1-1 0 0 0,1 1 0 0 0,0 0 0 0 0,1-1 0 0 0,-1 0 0 0 0,0 0 0 0 0,0 1 0 0 0,1-1 0 0 0,1 1 0 0 0,0-2 0 0 0,1 1 0 0 0,1 0 0 0 0,0-1 0 0 0,2 0 0 0 0,1 1 0 0 0,-1-1 0 0 0,0 0 0 0 0,1 0 0 0 0,1 0 0 0 0,-2 0 0 0 0,0 1 0 0 0,0-1 0 0 0,-1 0 0 0 0,-1 2 0 0 0,-1-1 0 0 0,0 0 0 0 0,-2 1 0 0 0,0 0 0 0 0,-1-1 0 0 0,-1 2 0 0 0,0-2 0 0 0,-1 1 0 0 0,1 0 0 0 0,-1 1 0 0 0,0-1 0 0 0,0 0 0 0 0,1 0 0 0 0,-1 0 0 0 0,2 0 0 0 0,-1-1 0 0 0,-1 0 0 0 0,2 1 0 0 0,-1 0 0 0 0,1 0 0 0 0,0 0 0 0 0,-1 0 0 0 0,-1 1 0 0 0,0 0 0 0 0,-1-1 0 0 0,0 1 0 0 0,-1-1 0 0 0,1 1 0 0 0,-1 0 0 0 0,0 1 0 0 0,1 0 0 0 0,-1 0 0 0 0,1 0 0 0 0,-1 0 0 0 0,0-1 0 0 0,1-1 0 0 0,-1 1 0 0 0,1 0 0 0 0,-1 0 0 0 0,1 0 0 0 0,-1-1 0 0 0,1 0 0 0 0,-1 1 0 0 0,1 0 0 0 0,-1 0 0 0 0,1-1 0 0 0,-1 1 0 0 0,1-2 0 0 0,-1 1 0 0 0,1 0 0 0 0,-1 1 0 0 0,0 0 0 0 0,1 1 0 0 0,-2-2 0 0 0,0 1 0 0 0,0-1 0 0 0,1 1 0 0 0,-1 1 0 0 0,1-2 0 0 0,1 0 0 0 0,-1 1 0 0 0,0 0 0 0 0,1 0 0 0 0,-2-1 0 0 0,0 1 0 0 0,1-1 0 0 0,-1 1 0 0 0,1 0 0 0 0,0 1 0 0 0,0 0 0 0 0,0 0 0 0 0,1 0 0 0 0,-1 0 0 0 0,1 0 0 0 0,-1 0 0 0 0,0 0 0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8"/>
    </inkml:context>
    <inkml:brush xml:id="br0">
      <inkml:brushProperty name="width" value="0.05" units="cm"/>
      <inkml:brushProperty name="height" value="0.05" units="cm"/>
      <inkml:brushProperty name="color" value="#5B2D90"/>
    </inkml:brush>
  </inkml:definitions>
  <inkml:trace contextRef="#ctx0" brushRef="#br0">4744 3469 16383 0 0,'0'1'0'0'0,"0"3"0"0"0,0 1 0 0 0,1 4 0 0 0,2 1 0 0 0,1 2 0 0 0,2 1 0 0 0,1 2 0 0 0,0-1 0 0 0,0 0 0 0 0,-1-1 0 0 0,0 0 0 0 0,-1-1 0 0 0,0-1 0 0 0,-1 0 0 0 0,1-1 0 0 0,-1-1 0 0 0,0 1 0 0 0,0-2 0 0 0,-1 0 0 0 0,2 0 0 0 0,-2 0 0 0 0,1 0 0 0 0,0 0 0 0 0,-1 0 0 0 0,2 0 0 0 0,0 1 0 0 0,1 0 0 0 0,0-2 0 0 0,0 2 0 0 0,1 0 0 0 0,0-1 0 0 0,-2 2 0 0 0,1-1 0 0 0,-1-1 0 0 0,0 2 0 0 0,0-1 0 0 0,0 0 0 0 0,0 0 0 0 0,-1 0 0 0 0,1 0 0 0 0,-2-1 0 0 0,1 1 0 0 0,-1 0 0 0 0,1-1 0 0 0,-1 0 0 0 0,1 1 0 0 0,-1-1 0 0 0,0 1 0 0 0,1-1 0 0 0,-1 0 0 0 0,0 1 0 0 0,1-1 0 0 0,-1 2 0 0 0,1-1 0 0 0,-1-1 0 0 0,0 2 0 0 0,1-1 0 0 0,-1 0 0 0 0,0-1 0 0 0,0-1 0 0 0,-1 0 0 0 0,1 0 0 0 0,-1-1 0 0 0,-1 1 0 0 0,1-1 0 0 0,0 0 0 0 0,-1 1 0 0 0,0-1 0 0 0,1 2 0 0 0,0 0 0 0 0,0 0 0 0 0,-1 2 0 0 0,1-1 0 0 0,0 0 0 0 0,0 0 0 0 0,-1 0 0 0 0,1 0 0 0 0,-1 1 0 0 0,1-1 0 0 0,0 0 0 0 0,1 0 0 0 0,-2 0 0 0 0,2 1 0 0 0,-1 0 0 0 0,2 0 0 0 0,-1 2 0 0 0,0 0 0 0 0,1 2 0 0 0,-1-1 0 0 0,2 2 0 0 0,-1-1 0 0 0,1-1 0 0 0,-1 0 0 0 0,0 0 0 0 0,-1 0 0 0 0,1-1 0 0 0,-1-2 0 0 0,1 1 0 0 0,-1-1 0 0 0,-1 0 0 0 0,1 0 0 0 0,-1-1 0 0 0,1 0 0 0 0,0 1 0 0 0,1 0 0 0 0,-1-1 0 0 0,1 0 0 0 0,-1 1 0 0 0,1-1 0 0 0,-1 0 0 0 0,-1-1 0 0 0,1 0 0 0 0,-1 0 0 0 0,1 0 0 0 0,0 0 0 0 0,-1 0 0 0 0,1-1 0 0 0,-1 0 0 0 0,1 0 0 0 0,0 0 0 0 0,-1-1 0 0 0,0-1 0 0 0,1 0 0 0 0,0 0 0 0 0,0 1 0 0 0,0-1 0 0 0,0 1 0 0 0,0 0 0 0 0,0 1 0 0 0,1-1 0 0 0,0 1 0 0 0,1-1 0 0 0,-1 1 0 0 0,1-1 0 0 0,0 2 0 0 0,1 0 0 0 0,-2 1 0 0 0,1 0 0 0 0,0 0 0 0 0,1 0 0 0 0,-1 0 0 0 0,-1 1 0 0 0,1-2 0 0 0,0 0 0 0 0,-1 0 0 0 0,-1-1 0 0 0,1 0 0 0 0,-1-1 0 0 0,1 0 0 0 0,-1 1 0 0 0,0-1 0 0 0,1 0 0 0 0,1 1 0 0 0,0-1 0 0 0,0 1 0 0 0,0-1 0 0 0,0 1 0 0 0,1-1 0 0 0,0 1 0 0 0,0-1 0 0 0,0 1 0 0 0,0-1 0 0 0,1 1 0 0 0,0-2 0 0 0,-1 0 0 0 0,0 0 0 0 0,-1-1 0 0 0,-1 0 0 0 0,-1 0 0 0 0,2 0 0 0 0,0 0 0 0 0,0 1 0 0 0,0 0 0 0 0,0 1 0 0 0,-2 0 0 0 0,0 1 0 0 0,-1-1 0 0 0,0 1 0 0 0,0-1 0 0 0,0 1 0 0 0,-1 0 0 0 0,-1-1 0 0 0,0 1 0 0 0,0-1 0 0 0,0 2 0 0 0,0 1 0 0 0,0 1 0 0 0,0 0 0 0 0,0-1 0 0 0,0-1 0 0 0,0-1 0 0 0,0 0 0 0 0,0 0 0 0 0,0-6 0 0 0,0-5 0 0 0,0 2 0 0 0,0 9 0 0 0,0 10 0 0 0,0 9 0 0 0,0 6 0 0 0,0 6 0 0 0,0 2 0 0 0,0 2 0 0 0,0 0 0 0 0,0-4 0 0 0,0-2 0 0 0,0-1 0 0 0,0-3 0 0 0,2-1 0 0 0,1-2 0 0 0,3-1 0 0 0,2-2 0 0 0,2-2 0 0 0,1 0 0 0 0,0 0 0 0 0,0-3 0 0 0,0 0 0 0 0,-1-1 0 0 0,0-2 0 0 0,-2-1 0 0 0,0-2 0 0 0,-2 0 0 0 0,-1-1 0 0 0,0 0 0 0 0,-2-1 0 0 0,0-1 0 0 0,-1-1 0 0 0,0 0 0 0 0,0-1 0 0 0,0 1 0 0 0,0-1 0 0 0,0-1 0 0 0,0 1 0 0 0,1-1 0 0 0,0 0 0 0 0,0-2 0 0 0,1 1 0 0 0,1 0 0 0 0,0 0 0 0 0,0 1 0 0 0,-1-2 0 0 0,0 1 0 0 0,0-1 0 0 0,0-1 0 0 0,0 1 0 0 0,1-2 0 0 0,-1 0 0 0 0,0 0 0 0 0,1 0 0 0 0,0 1 0 0 0,0 0 0 0 0,-1 0 0 0 0,1 0 0 0 0,-1 1 0 0 0,1-1 0 0 0,-1 1 0 0 0,0 0 0 0 0,1-1 0 0 0,-1 1 0 0 0,1-1 0 0 0,0 1 0 0 0,0-1 0 0 0,-1 0 0 0 0,1 1 0 0 0,-1-1 0 0 0,1 2 0 0 0,-1 0 0 0 0,0 1 0 0 0,1-2 0 0 0,-1 1 0 0 0,1 0 0 0 0,-1 1 0 0 0,1-1 0 0 0,-1 1 0 0 0,1 0 0 0 0,-1 0 0 0 0,1 1 0 0 0,-1-1 0 0 0,-1 0 0 0 0,2-1 0 0 0,-1-1 0 0 0,0 1 0 0 0,1 1 0 0 0,-1-1 0 0 0,0 0 0 0 0,1 0 0 0 0,1 1 0 0 0,-2 1 0 0 0,1 0 0 0 0,0 0 0 0 0,1 0 0 0 0,0 1 0 0 0,-1-1 0 0 0,0-1 0 0 0,0 1 0 0 0,1 0 0 0 0,0-2 0 0 0,-1 2 0 0 0,0-1 0 0 0,0 0 0 0 0,0-1 0 0 0,1-1 0 0 0,-1 0 0 0 0,0 0 0 0 0,-1-1 0 0 0,0 0 0 0 0,0 1 0 0 0,0-1 0 0 0,0 0 0 0 0,-1 1 0 0 0,1-1 0 0 0,0 1 0 0 0,0-1 0 0 0,0 2 0 0 0,1 0 0 0 0,0 0 0 0 0,0 2 0 0 0,0-1 0 0 0,0 0 0 0 0,-1-1 0 0 0,0-1 0 0 0,1 2 0 0 0,-1-1 0 0 0,1 0 0 0 0,-1 2 0 0 0,1-1 0 0 0,-1 1 0 0 0,1-1 0 0 0,0 2 0 0 0,-1-1 0 0 0,1 0 0 0 0,-1-1 0 0 0,-1 1 0 0 0,0-1 0 0 0,0-1 0 0 0,-1-1 0 0 0,-1-5 0 0 0,0-2 0 0 0,-1 0 0 0 0,0 1 0 0 0,0 3 0 0 0,0 1 0 0 0,0 2 0 0 0,0 1 0 0 0,0-1 0 0 0,0 0 0 0 0,1 0 0 0 0,0 0 0 0 0,0 0 0 0 0,2-1 0 0 0,-1 1 0 0 0,1-1 0 0 0,0 1 0 0 0,0-1 0 0 0,1 1 0 0 0,0-1 0 0 0,1 2 0 0 0,-1 0 0 0 0,2 0 0 0 0,0 0 0 0 0,-1 0 0 0 0,0-1 0 0 0,-1 0 0 0 0,0-2 0 0 0,-1 0 0 0 0,1-1 0 0 0,-2 0 0 0 0,2 0 0 0 0,0 1 0 0 0,1 0 0 0 0,0 0 0 0 0,0 0 0 0 0,0-2 0 0 0,0 1 0 0 0,0 0 0 0 0,0-1 0 0 0,0 0 0 0 0,0 1 0 0 0,0-1 0 0 0,1 0 0 0 0,0 1 0 0 0,0 0 0 0 0,0 0 0 0 0,1-1 0 0 0,0 1 0 0 0,-1 0 0 0 0,1 0 0 0 0,-1 0 0 0 0,1 1 0 0 0,-1-1 0 0 0,2 0 0 0 0,0 1 0 0 0,0-1 0 0 0,0 1 0 0 0,0 0 0 0 0,-1 0 0 0 0,0-1 0 0 0,-1 1 0 0 0,1 0 0 0 0,-1 0 0 0 0,0 1 0 0 0,1 0 0 0 0,-1-1 0 0 0,1 0 0 0 0,0 0 0 0 0,2 1 0 0 0,-1 0 0 0 0,1 0 0 0 0,0 1 0 0 0,0-2 0 0 0,0 1 0 0 0,1-1 0 0 0,-1-1 0 0 0,-1 1 0 0 0,-1-2 0 0 0,0 0 0 0 0,0 0 0 0 0,-1-1 0 0 0,1 0 0 0 0,-1-1 0 0 0,0 0 0 0 0,1-1 0 0 0,0 0 0 0 0,3 1 0 0 0,1 1 0 0 0,2-1 0 0 0,0 0 0 0 0,2 0 0 0 0,-1 0 0 0 0,1-1 0 0 0,0 0 0 0 0,-2 0 0 0 0,0 0 0 0 0,-2 0 0 0 0,0 0 0 0 0,0 0 0 0 0,-2 0 0 0 0,-1 0 0 0 0,-1 0 0 0 0,2 0 0 0 0,-1 0 0 0 0,0 0 0 0 0,1 0 0 0 0,0 0 0 0 0,-1 0 0 0 0,2 0 0 0 0,-1 0 0 0 0,1 0 0 0 0,0-1 0 0 0,1-1 0 0 0,-1 0 0 0 0,-1-1 0 0 0,-1 1 0 0 0,1 0 0 0 0,0 1 0 0 0,0 0 0 0 0,-2 1 0 0 0,1-1 0 0 0,-1 0 0 0 0,-1-1 0 0 0,1 1 0 0 0,-1 0 0 0 0,1 1 0 0 0,-1 0 0 0 0,0 0 0 0 0,1 0 0 0 0,-1 0 0 0 0,1 0 0 0 0,-1 0 0 0 0,1 0 0 0 0,-1 0 0 0 0,0 0 0 0 0,1 0 0 0 0,-1 0 0 0 0,1 0 0 0 0,-1 0 0 0 0,1 0 0 0 0,-1 1 0 0 0,2 1 0 0 0,0-1 0 0 0,1 1 0 0 0,-2 0 0 0 0,1 0 0 0 0,-1 1 0 0 0,0-1 0 0 0,-1 1 0 0 0,1 0 0 0 0,-1 0 0 0 0,1 1 0 0 0,-1 1 0 0 0,-1 1 0 0 0,0-1 0 0 0,-1 0 0 0 0,-1-4 0 0 0,-1-3 0 0 0,-1-2 0 0 0,-1 4 0 0 0,0 3 0 0 0,1 4 0 0 0,3 3 0 0 0,1 3 0 0 0,2 0 0 0 0,2 2 0 0 0,1 0 0 0 0,-1 0 0 0 0,1 0 0 0 0,0 0 0 0 0,0 0 0 0 0,-1-1 0 0 0,-1 1 0 0 0,0-2 0 0 0,-1-1 0 0 0,0-1 0 0 0,-1-1 0 0 0,1 0 0 0 0,0-1 0 0 0,-1 0 0 0 0,1-1 0 0 0,-1-1 0 0 0,1 1 0 0 0,-1 0 0 0 0,1 0 0 0 0,0 0 0 0 0,-1-1 0 0 0,1 0 0 0 0,-1 0 0 0 0,0 0 0 0 0,-1-1 0 0 0,0 0 0 0 0,-1 1 0 0 0,0-2 0 0 0,1 0 0 0 0,0 0 0 0 0,0 0 0 0 0,1 1 0 0 0,1 0 0 0 0,-1 0 0 0 0,-1 1 0 0 0,1-2 0 0 0,-2 0 0 0 0,-2 0 0 0 0,1 1 0 0 0,0-1 0 0 0,0 1 0 0 0,-1 1 0 0 0,1-1 0 0 0,0 0 0 0 0,0 1 0 0 0,2 0 0 0 0,-2-1 0 0 0,1 1 0 0 0,1-1 0 0 0,0 1 0 0 0,1-2 0 0 0,0-1 0 0 0,1-2 0 0 0,-1 0 0 0 0,1-1 0 0 0,-1 1 0 0 0,1-1 0 0 0,-1 0 0 0 0,1 0 0 0 0,-1-1 0 0 0,1 0 0 0 0,-1 0 0 0 0,1 0 0 0 0,-1 0 0 0 0,1 0 0 0 0,-1 0 0 0 0,2 0 0 0 0,0 0 0 0 0,2 0 0 0 0,1 0 0 0 0,1 0 0 0 0,1 0 0 0 0,0 0 0 0 0,-1 0 0 0 0,0 0 0 0 0,-1 0 0 0 0,0 0 0 0 0,0 0 0 0 0,-1 0 0 0 0,-1 0 0 0 0,-1 0 0 0 0,0 0 0 0 0,-1 0 0 0 0,-1 0 0 0 0,1 0 0 0 0,-1 0 0 0 0,0 0 0 0 0,-1 1 0 0 0,0 0 0 0 0,0 2 0 0 0,1 0 0 0 0,-2 2 0 0 0,1 0 0 0 0,-2-1 0 0 0,0 1 0 0 0,-1 1 0 0 0,-1 0 0 0 0,0 0 0 0 0,1 0 0 0 0,-1 2 0 0 0,1 2 0 0 0,0 1 0 0 0,0 1 0 0 0,1-1 0 0 0,-1 2 0 0 0,2-1 0 0 0,-2-2 0 0 0,2 1 0 0 0,0-1 0 0 0,0-1 0 0 0,1-1 0 0 0,-1-1 0 0 0,1 0 0 0 0,-1 0 0 0 0,1-1 0 0 0,0 0 0 0 0,-1 1 0 0 0,1-1 0 0 0,0-1 0 0 0,0 0 0 0 0,1 0 0 0 0,0-1 0 0 0,0 1 0 0 0,1-1 0 0 0,-1 1 0 0 0,1 0 0 0 0,0-1 0 0 0,-1 1 0 0 0,1 0 0 0 0,-1 1 0 0 0,1 0 0 0 0,-1 1 0 0 0,1-1 0 0 0,-1 1 0 0 0,-1-1 0 0 0,0 1 0 0 0,-1-1 0 0 0,0 1 0 0 0,0-1 0 0 0,0 1 0 0 0,0-2 0 0 0,0 0 0 0 0,-2 1 0 0 0,0 3 0 0 0,-1 1 0 0 0,2 3 0 0 0,1-1 0 0 0,2 0 0 0 0,0 1 0 0 0,1 0 0 0 0,-1-1 0 0 0,0 1 0 0 0,-1-2 0 0 0,0 0 0 0 0,-2 0 0 0 0,1-1 0 0 0,-1 0 0 0 0,1 0 0 0 0,-1-1 0 0 0,0 0 0 0 0,0 0 0 0 0,1 0 0 0 0,-1 0 0 0 0,1 0 0 0 0,-1-1 0 0 0,0 1 0 0 0,2-1 0 0 0,-1 1 0 0 0,0-1 0 0 0,1 0 0 0 0,-1 1 0 0 0,1-1 0 0 0,-1 0 0 0 0,1 0 0 0 0,-1-1 0 0 0,1-1 0 0 0,-1 1 0 0 0,0-1 0 0 0,0 1 0 0 0,1-1 0 0 0,-1 0 0 0 0,-1 1 0 0 0,1-1 0 0 0,-1 1 0 0 0,0-1 0 0 0,-1 1 0 0 0,1-1 0 0 0,-2 1 0 0 0,1-1 0 0 0,-1 1 0 0 0,1 0 0 0 0,0 2 0 0 0,-1 0 0 0 0,1 1 0 0 0,-1 0 0 0 0,1 0 0 0 0,-1 1 0 0 0,0 1 0 0 0,0-1 0 0 0,1 1 0 0 0,-1 0 0 0 0,1 1 0 0 0,0 2 0 0 0,0 1 0 0 0,1 0 0 0 0,0 0 0 0 0,-1-1 0 0 0,1 0 0 0 0,0 0 0 0 0,0-2 0 0 0,0-1 0 0 0,1-3 0 0 0,-1-1 0 0 0,-1-1 0 0 0,0 0 0 0 0,-1-1 0 0 0,0 0 0 0 0,1 0 0 0 0,-1 0 0 0 0,0 1 0 0 0,0-1 0 0 0,0 0 0 0 0,1 1 0 0 0,-1-1 0 0 0,1 1 0 0 0,-2-1 0 0 0,1 1 0 0 0,-1-1 0 0 0,0 1 0 0 0,0-1 0 0 0,0 1 0 0 0,0-1 0 0 0,0 1 0 0 0,0-1 0 0 0,0 1 0 0 0,0-1 0 0 0,0 1 0 0 0,0-1 0 0 0,0 0 0 0 0,0 1 0 0 0,0-1 0 0 0,0 1 0 0 0,0-1 0 0 0,0 1 0 0 0,0-1 0 0 0,0 1 0 0 0,0-1 0 0 0,0 1 0 0 0,0-1 0 0 0,0 1 0 0 0,0-1 0 0 0,0 1 0 0 0,0-1 0 0 0,0 1 0 0 0,0-1 0 0 0,0 0 0 0 0,0 1 0 0 0,0-1 0 0 0,0 1 0 0 0,0-1 0 0 0,0 1 0 0 0,0-1 0 0 0,0 1 0 0 0,0-1 0 0 0,0 1 0 0 0,0-1 0 0 0,0 1 0 0 0,0-1 0 0 0,1 1 0 0 0,0-1 0 0 0,1 1 0 0 0,-1-1 0 0 0,0 0 0 0 0,-1 1 0 0 0,1-1 0 0 0,1 1 0 0 0,-1-1 0 0 0,0 1 0 0 0,0-1 0 0 0,0 1 0 0 0,-1-1 0 0 0,0 1 0 0 0,0-1 0 0 0,1 1 0 0 0,0 0 0 0 0,1 2 0 0 0,-1 0 0 0 0,-1 2 0 0 0,1 0 0 0 0,-1 1 0 0 0,0-2 0 0 0,0 0 0 0 0,0-1 0 0 0,0-1 0 0 0,1-1 0 0 0,1 0 0 0 0,-1 0 0 0 0,0 1 0 0 0,0 0 0 0 0,1 0 0 0 0,-1-1 0 0 0,1 0 0 0 0,-1 0 0 0 0,0 0 0 0 0,0-1 0 0 0,1 0 0 0 0,-1 1 0 0 0,0-1 0 0 0,0 1 0 0 0,0-1 0 0 0,-1 1 0 0 0,0-1 0 0 0,0 1 0 0 0,0-1 0 0 0,0 0 0 0 0,0 1 0 0 0,1-1 0 0 0,0 1 0 0 0,0-1 0 0 0,2 0 0 0 0,-1-1 0 0 0,0 0 0 0 0,-1 0 0 0 0,0 1 0 0 0,0 0 0 0 0,-1 0 0 0 0,0 0 0 0 0,0 1 0 0 0,0-1 0 0 0,0 1 0 0 0,0-1 0 0 0,-1 1 0 0 0,1-1 0 0 0,0 1 0 0 0,2-1 0 0 0,-1 1 0 0 0,0-1 0 0 0,0 1 0 0 0,0-1 0 0 0,1 1 0 0 0,0-2 0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69"/>
    </inkml:context>
    <inkml:brush xml:id="br0">
      <inkml:brushProperty name="width" value="0.05" units="cm"/>
      <inkml:brushProperty name="height" value="0.05" units="cm"/>
      <inkml:brushProperty name="color" value="#5B2D90"/>
    </inkml:brush>
  </inkml:definitions>
  <inkml:trace contextRef="#ctx0" brushRef="#br0">4254 14578 16383 0 0,'0'1'0'0'0,"0"2"0"0"0,1 2 0 0 0,2 1 0 0 0,2 1 0 0 0,0 1 0 0 0,1 2 0 0 0,0 0 0 0 0,1 4 0 0 0,1 2 0 0 0,0 2 0 0 0,1 0 0 0 0,0 2 0 0 0,0 1 0 0 0,0-1 0 0 0,-1 2 0 0 0,-1 0 0 0 0,0-1 0 0 0,0-1 0 0 0,0-1 0 0 0,0-1 0 0 0,-1 0 0 0 0,1-1 0 0 0,0 0 0 0 0,1 0 0 0 0,0-1 0 0 0,-1-1 0 0 0,-1 0 0 0 0,1-1 0 0 0,0 1 0 0 0,-1-2 0 0 0,0 0 0 0 0,-1-1 0 0 0,0-1 0 0 0,-1-1 0 0 0,0 0 0 0 0,0-2 0 0 0,-2 0 0 0 0,2 0 0 0 0,-2-1 0 0 0,0 1 0 0 0,0 0 0 0 0,0-1 0 0 0,0 1 0 0 0,0 0 0 0 0,0 0 0 0 0,-2 0 0 0 0,1 0 0 0 0,0-1 0 0 0,1 1 0 0 0,1 0 0 0 0,0 2 0 0 0,0 0 0 0 0,0 1 0 0 0,0 1 0 0 0,1 1 0 0 0,2-1 0 0 0,-2 1 0 0 0,2 0 0 0 0,-2-2 0 0 0,-1 1 0 0 0,1 0 0 0 0,-1 0 0 0 0,-1 0 0 0 0,0 1 0 0 0,0-1 0 0 0,0-1 0 0 0,0 1 0 0 0,-1-1 0 0 0,1 0 0 0 0,1 0 0 0 0,-1 1 0 0 0,-1-2 0 0 0,0 1 0 0 0,-1 1 0 0 0,2-2 0 0 0,0 0 0 0 0,-1-1 0 0 0,1-1 0 0 0,-1 1 0 0 0,-1-2 0 0 0,0 1 0 0 0,2 0 0 0 0,0 0 0 0 0,-1-1 0 0 0,0 1 0 0 0,0 0 0 0 0,0 0 0 0 0,-1 0 0 0 0,0 0 0 0 0,2-1 0 0 0,-1 1 0 0 0,1 0 0 0 0,-1 0 0 0 0,1 0 0 0 0,1 0 0 0 0,-1 0 0 0 0,1 0 0 0 0,-1-1 0 0 0,2 1 0 0 0,1 0 0 0 0,-1 0 0 0 0,1 0 0 0 0,1 0 0 0 0,0 0 0 0 0,1-2 0 0 0,-1 0 0 0 0,0 0 0 0 0,1 0 0 0 0,-2-1 0 0 0,0 0 0 0 0,1 0 0 0 0,0-1 0 0 0,1 0 0 0 0,0-1 0 0 0,1-1 0 0 0,0 0 0 0 0,0-1 0 0 0,0-1 0 0 0,1 0 0 0 0,1 0 0 0 0,2 0 0 0 0,0 0 0 0 0,1 0 0 0 0,1-1 0 0 0,-1 1 0 0 0,1 0 0 0 0,1 0 0 0 0,-1 0 0 0 0,1 0 0 0 0,-1 0 0 0 0,2 0 0 0 0,0 0 0 0 0,1 0 0 0 0,2 0 0 0 0,1 0 0 0 0,2 0 0 0 0,2 0 0 0 0,0 0 0 0 0,1 0 0 0 0,-2 0 0 0 0,0 0 0 0 0,-1 0 0 0 0,0 0 0 0 0,1 0 0 0 0,-1 0 0 0 0,1 0 0 0 0,-1 0 0 0 0,2 0 0 0 0,0 0 0 0 0,0 0 0 0 0,1 0 0 0 0,-2 0 0 0 0,1 0 0 0 0,-1 0 0 0 0,-1 0 0 0 0,0 0 0 0 0,0 0 0 0 0,-2 0 0 0 0,2 0 0 0 0,-1 0 0 0 0,-1 0 0 0 0,0 0 0 0 0,0 0 0 0 0,1 0 0 0 0,-1 0 0 0 0,-1 0 0 0 0,0 0 0 0 0,1 0 0 0 0,0 0 0 0 0,0 0 0 0 0,-1 0 0 0 0,0 0 0 0 0,-1 0 0 0 0,0 0 0 0 0,0 0 0 0 0,-1 0 0 0 0,0 0 0 0 0,0 0 0 0 0,-1 0 0 0 0,-1 0 0 0 0,-1 0 0 0 0,0 0 0 0 0,0 0 0 0 0,-1 0 0 0 0,1 0 0 0 0,-1 0 0 0 0,-2 0 0 0 0,0 0 0 0 0,-2 0 0 0 0,-1 0 0 0 0,-1-1 0 0 0,-1-1 0 0 0,2 0 0 0 0,2 1 0 0 0,0 0 0 0 0,1 0 0 0 0,0 1 0 0 0,0 0 0 0 0,0 0 0 0 0,-1 0 0 0 0,0 0 0 0 0,-1 0 0 0 0,0 0 0 0 0,-1 0 0 0 0,0 0 0 0 0,1 0 0 0 0,1 0 0 0 0,0-3 0 0 0,1-1 0 0 0,1 1 0 0 0,-2 0 0 0 0,2 0 0 0 0,1 2 0 0 0,0 0 0 0 0,0 1 0 0 0,0 0 0 0 0,1 0 0 0 0,-2 0 0 0 0,1 0 0 0 0,1 1 0 0 0,0-1 0 0 0,-2 0 0 0 0,-1 0 0 0 0,0 0 0 0 0,0 0 0 0 0,1 0 0 0 0,0 0 0 0 0,0 0 0 0 0,2 0 0 0 0,1 0 0 0 0,1 0 0 0 0,1 0 0 0 0,0 0 0 0 0,1-2 0 0 0,0 0 0 0 0,-1 0 0 0 0,1 1 0 0 0,-2 0 0 0 0,-1 0 0 0 0,1 1 0 0 0,-1 0 0 0 0,2 0 0 0 0,-2 0 0 0 0,-1 0 0 0 0,2 0 0 0 0,-1 0 0 0 0,2 0 0 0 0,-1 0 0 0 0,0 0 0 0 0,-1-2 0 0 0,-1 0 0 0 0,0 1 0 0 0,-2-2 0 0 0,0 0 0 0 0,-2 0 0 0 0,-1 0 0 0 0,-1 0 0 0 0,0 0 0 0 0,0-1 0 0 0,-1 0 0 0 0,1 0 0 0 0,0 0 0 0 0,-1 0 0 0 0,1 0 0 0 0,0 0 0 0 0,0 1 0 0 0,0 0 0 0 0,0 0 0 0 0,-1 1 0 0 0,1 0 0 0 0,0 1 0 0 0,0 1 0 0 0,-1-2 0 0 0,-1 0 0 0 0,0 1 0 0 0,0-2 0 0 0,1 1 0 0 0,1-1 0 0 0,-1 0 0 0 0,1 0 0 0 0,0 0 0 0 0,0-1 0 0 0,-2 0 0 0 0,0 0 0 0 0,1 0 0 0 0,-1 0 0 0 0,1 0 0 0 0,0-1 0 0 0,1-1 0 0 0,0-1 0 0 0,0-1 0 0 0,1 1 0 0 0,1-2 0 0 0,0 1 0 0 0,1-1 0 0 0,1 1 0 0 0,0 0 0 0 0,0-1 0 0 0,1 1 0 0 0,-1-1 0 0 0,0 1 0 0 0,0 0 0 0 0,-1-1 0 0 0,0 2 0 0 0,0 1 0 0 0,0-1 0 0 0,0 1 0 0 0,-1 0 0 0 0,-1 0 0 0 0,-1 1 0 0 0,0 2 0 0 0,-1 0 0 0 0,-3-2 0 0 0,-1 0 0 0 0,-1-1 0 0 0,-2-1 0 0 0,0-1 0 0 0,0 0 0 0 0,0 0 0 0 0,-1-2 0 0 0,1 0 0 0 0,0-1 0 0 0,0 0 0 0 0,0-2 0 0 0,0-2 0 0 0,0 0 0 0 0,0-2 0 0 0,0-1 0 0 0,0 1 0 0 0,0-1 0 0 0,0 0 0 0 0,0 0 0 0 0,0 0 0 0 0,-2-1 0 0 0,0-1 0 0 0,-2 0 0 0 0,-1 0 0 0 0,0 1 0 0 0,-1-1 0 0 0,0 0 0 0 0,0-1 0 0 0,-1 2 0 0 0,1 0 0 0 0,-1 1 0 0 0,0 0 0 0 0,1 0 0 0 0,-1 1 0 0 0,1-1 0 0 0,1 1 0 0 0,0 0 0 0 0,0-1 0 0 0,0 1 0 0 0,1-1 0 0 0,0-1 0 0 0,-1-1 0 0 0,1 0 0 0 0,-1-2 0 0 0,1 1 0 0 0,-1-2 0 0 0,0 1 0 0 0,0-2 0 0 0,1 1 0 0 0,-1 2 0 0 0,0 0 0 0 0,2 2 0 0 0,1 1 0 0 0,1-2 0 0 0,-2 0 0 0 0,1 0 0 0 0,0 1 0 0 0,1 0 0 0 0,0 3 0 0 0,1 0 0 0 0,0 0 0 0 0,0 2 0 0 0,0 0 0 0 0,0 1 0 0 0,0 0 0 0 0,0 0 0 0 0,0 2 0 0 0,-2-1 0 0 0,0 1 0 0 0,1 0 0 0 0,-1 0 0 0 0,1 0 0 0 0,0-1 0 0 0,1 0 0 0 0,-2 0 0 0 0,1 1 0 0 0,-1-1 0 0 0,1 0 0 0 0,0-1 0 0 0,-1 2 0 0 0,0 1 0 0 0,0 1 0 0 0,1 0 0 0 0,0 1 0 0 0,0 0 0 0 0,1 0 0 0 0,0 0 0 0 0,0 0 0 0 0,0 0 0 0 0,0 0 0 0 0,0 1 0 0 0,0-1 0 0 0,0 0 0 0 0,0 0 0 0 0,0 0 0 0 0,0 0 0 0 0,0 0 0 0 0,0 0 0 0 0,0 0 0 0 0,0 0 0 0 0,0 0 0 0 0,0 0 0 0 0,0 0 0 0 0,0 0 0 0 0,0 0 0 0 0,0 0 0 0 0,0 0 0 0 0,0 0 0 0 0,0 0 0 0 0,0 2 0 0 0,0 5 0 0 0,0 1 0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0"/>
    </inkml:context>
    <inkml:brush xml:id="br0">
      <inkml:brushProperty name="width" value="0.05" units="cm"/>
      <inkml:brushProperty name="height" value="0.05" units="cm"/>
      <inkml:brushProperty name="color" value="#5B2D90"/>
    </inkml:brush>
  </inkml:definitions>
  <inkml:trace contextRef="#ctx0" brushRef="#br0">5858 13808 16383 0 0,'-3'0'0'0'0,"-2"0"0"0"0,-2 0 0 0 0,-1-2 0 0 0,0 0 0 0 0,-1-1 0 0 0,1-1 0 0 0,-1-2 0 0 0,1-1 0 0 0,-1-1 0 0 0,1 0 0 0 0,0 2 0 0 0,0-1 0 0 0,0 1 0 0 0,0-1 0 0 0,0 1 0 0 0,0 0 0 0 0,2 0 0 0 0,0 1 0 0 0,-1 0 0 0 0,1-1 0 0 0,-1 0 0 0 0,-1-1 0 0 0,1 1 0 0 0,0 0 0 0 0,1 1 0 0 0,1 0 0 0 0,0 1 0 0 0,1 0 0 0 0,0 0 0 0 0,-1 0 0 0 0,-1 0 0 0 0,1 0 0 0 0,-1-1 0 0 0,0-1 0 0 0,0 1 0 0 0,-1-1 0 0 0,0 0 0 0 0,1-1 0 0 0,0 0 0 0 0,1 0 0 0 0,-1-1 0 0 0,1 0 0 0 0,-2 0 0 0 0,2-2 0 0 0,-1 0 0 0 0,0 0 0 0 0,0 0 0 0 0,-2 1 0 0 0,1-2 0 0 0,-1 1 0 0 0,0 0 0 0 0,1 0 0 0 0,0 1 0 0 0,1-1 0 0 0,-1-1 0 0 0,1 1 0 0 0,0 1 0 0 0,0-1 0 0 0,0 0 0 0 0,0 0 0 0 0,0 0 0 0 0,0 0 0 0 0,1 1 0 0 0,-1 0 0 0 0,2 1 0 0 0,1 0 0 0 0,-1 0 0 0 0,1 0 0 0 0,1 0 0 0 0,1 0 0 0 0,0 0 0 0 0,0 1 0 0 0,1-1 0 0 0,0 0 0 0 0,0 0 0 0 0,1 0 0 0 0,0 0 0 0 0,2 0 0 0 0,2 0 0 0 0,1 0 0 0 0,3 0 0 0 0,1-2 0 0 0,2-1 0 0 0,0 1 0 0 0,0 0 0 0 0,-1 1 0 0 0,-2 0 0 0 0,0 0 0 0 0,-2 1 0 0 0,-1 0 0 0 0,1-1 0 0 0,-1-2 0 0 0,1 0 0 0 0,1-2 0 0 0,0-1 0 0 0,0 0 0 0 0,0-1 0 0 0,1 1 0 0 0,-1 0 0 0 0,1 0 0 0 0,-2 2 0 0 0,-1 1 0 0 0,0 0 0 0 0,1 0 0 0 0,0 1 0 0 0,1 1 0 0 0,-1 0 0 0 0,1 0 0 0 0,0 1 0 0 0,0 0 0 0 0,0 0 0 0 0,0 1 0 0 0,0-1 0 0 0,0 0 0 0 0,0 0 0 0 0,-1 0 0 0 0,0 0 0 0 0,-1 1 0 0 0,0 1 0 0 0,1 0 0 0 0,0-1 0 0 0,0 2 0 0 0,0-1 0 0 0,1 0 0 0 0,0 1 0 0 0,0 0 0 0 0,0-1 0 0 0,-1 0 0 0 0,-1 0 0 0 0,0 1 0 0 0,-1-1 0 0 0,0-1 0 0 0,1 1 0 0 0,0 1 0 0 0,-1-2 0 0 0,1 1 0 0 0,0-1 0 0 0,0 1 0 0 0,1 0 0 0 0,1 0 0 0 0,-1-1 0 0 0,1 0 0 0 0,0-1 0 0 0,0 1 0 0 0,0-1 0 0 0,0 0 0 0 0,0 0 0 0 0,0-1 0 0 0,0 1 0 0 0,-2 0 0 0 0,0 2 0 0 0,-1-1 0 0 0,0 3 0 0 0,-1-1 0 0 0,0 1 0 0 0,1 1 0 0 0,-1 0 0 0 0,1 0 0 0 0,0 1 0 0 0,2 2 0 0 0,0 2 0 0 0,0 1 0 0 0,1 2 0 0 0,0 0 0 0 0,0 2 0 0 0,0 0 0 0 0,0 1 0 0 0,0-1 0 0 0,1 2 0 0 0,1-1 0 0 0,0 0 0 0 0,1-1 0 0 0,1-1 0 0 0,-2 1 0 0 0,0-2 0 0 0,-1 0 0 0 0,0 1 0 0 0,-1-2 0 0 0,0 1 0 0 0,0 0 0 0 0,0-1 0 0 0,-1 0 0 0 0,1 0 0 0 0,0 0 0 0 0,-2 0 0 0 0,0 0 0 0 0,1 0 0 0 0,-1-1 0 0 0,0 1 0 0 0,-1 0 0 0 0,1 0 0 0 0,0 0 0 0 0,1 0 0 0 0,1 1 0 0 0,-1 1 0 0 0,1 0 0 0 0,0-1 0 0 0,0 0 0 0 0,0 0 0 0 0,0-1 0 0 0,-2 0 0 0 0,1 0 0 0 0,-1 0 0 0 0,0-1 0 0 0,0 1 0 0 0,-1 0 0 0 0,1 0 0 0 0,1 0 0 0 0,-1 0 0 0 0,2 0 0 0 0,-1 0 0 0 0,1 1 0 0 0,0 0 0 0 0,0-1 0 0 0,0 1 0 0 0,0-1 0 0 0,0 2 0 0 0,0 0 0 0 0,1 1 0 0 0,1 0 0 0 0,0 1 0 0 0,1-1 0 0 0,1-1 0 0 0,-2 0 0 0 0,0 1 0 0 0,-1-1 0 0 0,0-1 0 0 0,-1 1 0 0 0,0-1 0 0 0,0-1 0 0 0,0 0 0 0 0,-1 0 0 0 0,1 0 0 0 0,0 1 0 0 0,0-1 0 0 0,0-1 0 0 0,-1 0 0 0 0,1 0 0 0 0,-1 1 0 0 0,-1-1 0 0 0,0 1 0 0 0,1 1 0 0 0,0 0 0 0 0,-2 0 0 0 0,1-1 0 0 0,0 1 0 0 0,1-1 0 0 0,0 0 0 0 0,0 1 0 0 0,1 0 0 0 0,0-1 0 0 0,-1 1 0 0 0,1-1 0 0 0,0 0 0 0 0,0 0 0 0 0,-1 1 0 0 0,-1 0 0 0 0,0 0 0 0 0,1-1 0 0 0,0 1 0 0 0,0 0 0 0 0,0 1 0 0 0,1-1 0 0 0,0 1 0 0 0,0 0 0 0 0,0 0 0 0 0,0 1 0 0 0,0 1 0 0 0,0 0 0 0 0,0-1 0 0 0,-1 1 0 0 0,0 0 0 0 0,-1 0 0 0 0,0 0 0 0 0,1 0 0 0 0,-2 0 0 0 0,1 0 0 0 0,-2 0 0 0 0,1 0 0 0 0,0 0 0 0 0,1-1 0 0 0,-1 1 0 0 0,1 0 0 0 0,-2 0 0 0 0,0 0 0 0 0,-1 0 0 0 0,0 0 0 0 0,1 0 0 0 0,-1-1 0 0 0,1 1 0 0 0,1 0 0 0 0,-1 0 0 0 0,1-1 0 0 0,0-1 0 0 0,-1-1 0 0 0,1-1 0 0 0,2 1 0 0 0,-1 0 0 0 0,0 0 0 0 0,0-1 0 0 0,0-1 0 0 0,0 0 0 0 0,-1 0 0 0 0,-1 1 0 0 0,1-1 0 0 0,-1 1 0 0 0,0 0 0 0 0,1-2 0 0 0,-1 2 0 0 0,1-1 0 0 0,-1 0 0 0 0,1 0 0 0 0,-1 1 0 0 0,0 0 0 0 0,0 0 0 0 0,0 0 0 0 0,0 0 0 0 0,0 0 0 0 0,1 0 0 0 0,1 0 0 0 0,-1 0 0 0 0,1 1 0 0 0,0 0 0 0 0,-1 0 0 0 0,0-1 0 0 0,-1 0 0 0 0,1 0 0 0 0,0 1 0 0 0,1 0 0 0 0,1-1 0 0 0,0 1 0 0 0,1-1 0 0 0,-2 1 0 0 0,1-1 0 0 0,-1 0 0 0 0,-1 0 0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1"/>
    </inkml:context>
    <inkml:brush xml:id="br0">
      <inkml:brushProperty name="width" value="0.05" units="cm"/>
      <inkml:brushProperty name="height" value="0.05" units="cm"/>
      <inkml:brushProperty name="color" value="#5B2D90"/>
    </inkml:brush>
  </inkml:definitions>
  <inkml:trace contextRef="#ctx0" brushRef="#br0">2834 14938 16383 0 0,'-1'0'0'0'0,"-3"0"0"0"0,-4 0 0 0 0,-7 0 0 0 0,-3 0 0 0 0,-1 0 0 0 0,-3 0 0 0 0,-1 0 0 0 0,1 0 0 0 0,1 0 0 0 0,2 0 0 0 0,0 0 0 0 0,2 0 0 0 0,3 1 0 0 0,1 1 0 0 0,1-1 0 0 0,1 1 0 0 0,2 0 0 0 0,0 0 0 0 0,1 1 0 0 0,0-2 0 0 0,0 1 0 0 0,1 1 0 0 0,-1 0 0 0 0,0 0 0 0 0,0 1 0 0 0,0 0 0 0 0,0-1 0 0 0,0-1 0 0 0,0 0 0 0 0,0 1 0 0 0,0-1 0 0 0,0-1 0 0 0,0 0 0 0 0,0 0 0 0 0,0 1 0 0 0,0 0 0 0 0,0-1 0 0 0,0 0 0 0 0,0 0 0 0 0,0-1 0 0 0,0 0 0 0 0,-1 0 0 0 0,-1 0 0 0 0,-1 0 0 0 0,0 0 0 0 0,0 0 0 0 0,-2 0 0 0 0,1 0 0 0 0,-1 1 0 0 0,1 1 0 0 0,0 0 0 0 0,2 0 0 0 0,-1-1 0 0 0,0-1 0 0 0,0 1 0 0 0,0-1 0 0 0,0 0 0 0 0,1 0 0 0 0,0 0 0 0 0,1 0 0 0 0,0-1 0 0 0,1 1 0 0 0,0 0 0 0 0,0-1 0 0 0,-2-1 0 0 0,0-1 0 0 0,0-1 0 0 0,1-2 0 0 0,-2-1 0 0 0,0 0 0 0 0,1 1 0 0 0,0-1 0 0 0,2 0 0 0 0,1 1 0 0 0,1 0 0 0 0,0 0 0 0 0,1 0 0 0 0,0-1 0 0 0,0-1 0 0 0,0 1 0 0 0,1-1 0 0 0,-1-2 0 0 0,0 0 0 0 0,0 0 0 0 0,0 0 0 0 0,0 1 0 0 0,1 0 0 0 0,-2 1 0 0 0,2-1 0 0 0,-1 1 0 0 0,-1 0 0 0 0,1 1 0 0 0,0-1 0 0 0,-1 0 0 0 0,0 0 0 0 0,-2 0 0 0 0,1-2 0 0 0,-1 0 0 0 0,0 0 0 0 0,-1-1 0 0 0,1-1 0 0 0,1 2 0 0 0,0 0 0 0 0,-1-1 0 0 0,0 0 0 0 0,-2-1 0 0 0,1 0 0 0 0,0 1 0 0 0,0 1 0 0 0,1-1 0 0 0,-1 0 0 0 0,1 0 0 0 0,0 2 0 0 0,0-2 0 0 0,-1 0 0 0 0,1 1 0 0 0,2 0 0 0 0,-1 1 0 0 0,1 1 0 0 0,-1-1 0 0 0,2 1 0 0 0,-1 0 0 0 0,0 1 0 0 0,1-1 0 0 0,1 0 0 0 0,0 0 0 0 0,0 0 0 0 0,0 0 0 0 0,-1 0 0 0 0,1 0 0 0 0,-1 0 0 0 0,2 0 0 0 0,0 0 0 0 0,-1 0 0 0 0,1-2 0 0 0,0 0 0 0 0,-1 0 0 0 0,0 1 0 0 0,-1-2 0 0 0,-1-2 0 0 0,0-1 0 0 0,0 0 0 0 0,-1-2 0 0 0,0-2 0 0 0,-1-1 0 0 0,0 1 0 0 0,-1-1 0 0 0,0-1 0 0 0,-2-1 0 0 0,0 1 0 0 0,0-1 0 0 0,-1-1 0 0 0,-1-1 0 0 0,2 1 0 0 0,0 0 0 0 0,0 2 0 0 0,2 3 0 0 0,0 0 0 0 0,0 3 0 0 0,1 2 0 0 0,0 0 0 0 0,0 1 0 0 0,0 0 0 0 0,1 0 0 0 0,1 0 0 0 0,-1-1 0 0 0,1 1 0 0 0,0-2 0 0 0,0 1 0 0 0,0-2 0 0 0,-1 2 0 0 0,0-1 0 0 0,0-1 0 0 0,1 0 0 0 0,0 0 0 0 0,0 1 0 0 0,0 1 0 0 0,1 1 0 0 0,-1 0 0 0 0,1 0 0 0 0,1 1 0 0 0,-1 2 0 0 0,1 1 0 0 0,0 0 0 0 0,1 0 0 0 0,-2 0 0 0 0,2 0 0 0 0,-1 1 0 0 0,0 0 0 0 0,1 0 0 0 0,1-1 0 0 0,1 0 0 0 0,2 1 0 0 0,-1 1 0 0 0,-3 2 0 0 0,-3 2 0 0 0,-1 0 0 0 0,-1 1 0 0 0,-1-3 0 0 0,-1-1 0 0 0,-1-2 0 0 0,0-2 0 0 0,0-1 0 0 0,2-2 0 0 0,-1 0 0 0 0,2-2 0 0 0,-1 1 0 0 0,1-1 0 0 0,-1 0 0 0 0,0 1 0 0 0,-2 0 0 0 0,1 0 0 0 0,0 1 0 0 0,1 1 0 0 0,0 1 0 0 0,1-2 0 0 0,-1 1 0 0 0,1 0 0 0 0,1 1 0 0 0,1-2 0 0 0,0 0 0 0 0,-1 1 0 0 0,0 0 0 0 0,-1 1 0 0 0,0-1 0 0 0,0 1 0 0 0,0 0 0 0 0,0 2 0 0 0,1-1 0 0 0,1 0 0 0 0,0 2 0 0 0,-1 0 0 0 0,0 0 0 0 0,-1 0 0 0 0,1 0 0 0 0,-1 0 0 0 0,0 0 0 0 0,0 0 0 0 0,0-1 0 0 0,1-1 0 0 0,1 2 0 0 0,0 0 0 0 0,-1 0 0 0 0,1-1 0 0 0,1 1 0 0 0,-1 0 0 0 0,-1 0 0 0 0,0 0 0 0 0,0-1 0 0 0,-1 1 0 0 0,0 0 0 0 0,0 0 0 0 0,0 0 0 0 0,1 1 0 0 0,1 1 0 0 0,0-1 0 0 0,-1 0 0 0 0,0-1 0 0 0,0-1 0 0 0,-1 0 0 0 0,0-1 0 0 0,0 0 0 0 0,0 0 0 0 0,0 0 0 0 0,1 0 0 0 0,1 1 0 0 0,0 1 0 0 0,-1-1 0 0 0,2 1 0 0 0,-1 0 0 0 0,0 1 0 0 0,0-1 0 0 0,-1-1 0 0 0,0 0 0 0 0,2 0 0 0 0,-2 0 0 0 0,1 1 0 0 0,-1 0 0 0 0,-1-1 0 0 0,0 1 0 0 0,0 1 0 0 0,0-1 0 0 0,2-1 0 0 0,-1 2 0 0 0,2-1 0 0 0,1 1 0 0 0,-2 1 0 0 0,2-2 0 0 0,-1 1 0 0 0,-1 1 0 0 0,1-2 0 0 0,0 0 0 0 0,-1 0 0 0 0,1 0 0 0 0,0 2 0 0 0,1-1 0 0 0,-1-1 0 0 0,0 0 0 0 0,0-1 0 0 0,0 0 0 0 0,1-1 0 0 0,-1 2 0 0 0,1-1 0 0 0,0 1 0 0 0,0-1 0 0 0,0 0 0 0 0,-1 1 0 0 0,0 0 0 0 0,0 0 0 0 0,1-1 0 0 0,-1 2 0 0 0,2-1 0 0 0,-2 1 0 0 0,1 1 0 0 0,0-2 0 0 0,-1 0 0 0 0,-1 0 0 0 0,1-2 0 0 0,-1 2 0 0 0,0 0 0 0 0,-1-1 0 0 0,0 1 0 0 0,1-2 0 0 0,0 1 0 0 0,0-1 0 0 0,0 0 0 0 0,1 2 0 0 0,-1-2 0 0 0,0-1 0 0 0,0 1 0 0 0,0-1 0 0 0,0 0 0 0 0,1 1 0 0 0,-1 0 0 0 0,1-1 0 0 0,0 1 0 0 0,-1 0 0 0 0,2 0 0 0 0,0 0 0 0 0,0 0 0 0 0,-1 0 0 0 0,2 1 0 0 0,0 0 0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2"/>
    </inkml:context>
    <inkml:brush xml:id="br0">
      <inkml:brushProperty name="width" value="0.05" units="cm"/>
      <inkml:brushProperty name="height" value="0.05" units="cm"/>
      <inkml:brushProperty name="color" value="#5B2D90"/>
    </inkml:brush>
  </inkml:definitions>
  <inkml:trace contextRef="#ctx0" brushRef="#br0">2421 15026 16383 0 0,'0'-5'0'0'0,"-2"-4"0"0"0,-3-4 0 0 0,-4-3 0 0 0,-1-1 0 0 0,-3 0 0 0 0,-1 1 0 0 0,2-1 0 0 0,0 2 0 0 0,2 2 0 0 0,0 1 0 0 0,1 2 0 0 0,1 0 0 0 0,0 0 0 0 0,0 0 0 0 0,0 1 0 0 0,0 0 0 0 0,0 0 0 0 0,0 1 0 0 0,0 0 0 0 0,2 0 0 0 0,0 0 0 0 0,-1 0 0 0 0,1 1 0 0 0,-1-1 0 0 0,-1 0 0 0 0,1-2 0 0 0,0 0 0 0 0,1 0 0 0 0,-1 0 0 0 0,0-1 0 0 0,0 1 0 0 0,-1-2 0 0 0,0 0 0 0 0,0-1 0 0 0,1 0 0 0 0,0 0 0 0 0,0-1 0 0 0,0 0 0 0 0,-1 0 0 0 0,0-1 0 0 0,0 1 0 0 0,0 0 0 0 0,-1-1 0 0 0,0 1 0 0 0,1 0 0 0 0,-2-1 0 0 0,-1 1 0 0 0,1-1 0 0 0,0 2 0 0 0,0 1 0 0 0,1 2 0 0 0,1-1 0 0 0,-1 0 0 0 0,3 1 0 0 0,-1 0 0 0 0,1 1 0 0 0,0 1 0 0 0,-1 0 0 0 0,-1 0 0 0 0,2 0 0 0 0,0 0 0 0 0,0 0 0 0 0,-1 2 0 0 0,0 0 0 0 0,0-1 0 0 0,-1 1 0 0 0,0-1 0 0 0,0-1 0 0 0,0 1 0 0 0,0-3 0 0 0,-1 0 0 0 0,1 0 0 0 0,0-1 0 0 0,-2-1 0 0 0,-1-1 0 0 0,1-1 0 0 0,0-1 0 0 0,-2-1 0 0 0,1-1 0 0 0,0 1 0 0 0,0-2 0 0 0,0 0 0 0 0,-1 0 0 0 0,1-1 0 0 0,1 1 0 0 0,0 0 0 0 0,1 0 0 0 0,0 0 0 0 0,0 0 0 0 0,0 1 0 0 0,0-1 0 0 0,1 1 0 0 0,-1 1 0 0 0,0 1 0 0 0,2 1 0 0 0,1 0 0 0 0,0 1 0 0 0,1 1 0 0 0,1-1 0 0 0,-1 2 0 0 0,2-1 0 0 0,-2 1 0 0 0,2 0 0 0 0,-2 0 0 0 0,2 0 0 0 0,-2 0 0 0 0,1 0 0 0 0,0-1 0 0 0,-1 2 0 0 0,0 0 0 0 0,0 1 0 0 0,1 0 0 0 0,1 1 0 0 0,-1 1 0 0 0,1 1 0 0 0,-1 1 0 0 0,1 1 0 0 0,-1 0 0 0 0,0 0 0 0 0,2-1 0 0 0,-2-1 0 0 0,0-1 0 0 0,0 0 0 0 0,-1-1 0 0 0,0 0 0 0 0,0 0 0 0 0,-1 0 0 0 0,1 0 0 0 0,-1 0 0 0 0,1 1 0 0 0,1 1 0 0 0,0-1 0 0 0,1 1 0 0 0,-1-1 0 0 0,-2 1 0 0 0,1 0 0 0 0,1 0 0 0 0,0-2 0 0 0,-1-5 0 0 0,-3-3 0 0 0,-2-2 0 0 0,0-2 0 0 0,0-1 0 0 0,-2-1 0 0 0,0 2 0 0 0,1 0 0 0 0,0 2 0 0 0,1-1 0 0 0,1 2 0 0 0,-1-1 0 0 0,2 2 0 0 0,-1 1 0 0 0,1 0 0 0 0,-1-1 0 0 0,0 1 0 0 0,2 1 0 0 0,1 0 0 0 0,0 2 0 0 0,-1 0 0 0 0,0 1 0 0 0,-1 0 0 0 0,0 0 0 0 0,1 0 0 0 0,1 0 0 0 0,-1 0 0 0 0,0 0 0 0 0,0 0 0 0 0,1 1 0 0 0,0 1 0 0 0,0 0 0 0 0,0 1 0 0 0,1 0 0 0 0,1 0 0 0 0,-1 0 0 0 0,1 1 0 0 0,0-1 0 0 0,-1-2 0 0 0,-1 0 0 0 0,-1-2 0 0 0,0 1 0 0 0,0-1 0 0 0,-2 2 0 0 0,0-2 0 0 0,1 1 0 0 0,1 1 0 0 0,0 0 0 0 0,0 1 0 0 0,0 0 0 0 0,1 1 0 0 0,0 0 0 0 0,-1-2 0 0 0,2 0 0 0 0,0 0 0 0 0,0-1 0 0 0,1 0 0 0 0,0 0 0 0 0,1 1 0 0 0,-1-1 0 0 0,1 0 0 0 0,0 1 0 0 0,-1-1 0 0 0,0 0 0 0 0,0 0 0 0 0,0-1 0 0 0,0 1 0 0 0,0 0 0 0 0,0 1 0 0 0,-1 1 0 0 0,0 1 0 0 0,0-1 0 0 0,0 1 0 0 0,1 0 0 0 0,-1 1 0 0 0,0-3 0 0 0,0 0 0 0 0,0 0 0 0 0,-1-1 0 0 0,0 0 0 0 0,1 0 0 0 0,-1 1 0 0 0,1 1 0 0 0,0 0 0 0 0,-1 0 0 0 0,1 1 0 0 0,-1 0 0 0 0,1 1 0 0 0,-2-3 0 0 0,0 0 0 0 0,1 0 0 0 0,0 1 0 0 0,1-1 0 0 0,0 2 0 0 0,1-1 0 0 0,-1 3 0 0 0,2-1 0 0 0,0 1 0 0 0,1-2 0 0 0,1-1 0 0 0,2 0 0 0 0,1-1 0 0 0,-2 3 0 0 0,0 0 0 0 0,-2 0 0 0 0,-2 0 0 0 0,-1 0 0 0 0,-2 1 0 0 0,1 0 0 0 0,-1 0 0 0 0,1 1 0 0 0,-1 0 0 0 0,0-1 0 0 0,0 0 0 0 0,1-1 0 0 0,0 1 0 0 0,-1 0 0 0 0,0 0 0 0 0,1-1 0 0 0,0 1 0 0 0,0 1 0 0 0,-1-1 0 0 0,0-1 0 0 0,0 0 0 0 0,-1-1 0 0 0,0 1 0 0 0,2-1 0 0 0,-1 0 0 0 0,1 0 0 0 0,1 0 0 0 0,-1-1 0 0 0,1 1 0 0 0,0 0 0 0 0,0 2 0 0 0,0 0 0 0 0,1-1 0 0 0,-1 2 0 0 0,0 0 0 0 0,0-1 0 0 0,-1 0 0 0 0,0-1 0 0 0,0 0 0 0 0,1 0 0 0 0,-2 1 0 0 0,2 0 0 0 0,0-1 0 0 0,-1 0 0 0 0,1 0 0 0 0,0-1 0 0 0,1 0 0 0 0,-1 0 0 0 0,0 0 0 0 0,-1 0 0 0 0,0 0 0 0 0,1 0 0 0 0,-1 0 0 0 0,0 0 0 0 0,1 0 0 0 0,-1 0 0 0 0,0 0 0 0 0,0 0 0 0 0,1 0 0 0 0,-1 0 0 0 0,-1 0 0 0 0,1 0 0 0 0,1 0 0 0 0,-2 0 0 0 0,1 0 0 0 0,-1 0 0 0 0,1 0 0 0 0,0 0 0 0 0,0 0 0 0 0,-1 0 0 0 0,0 0 0 0 0,1 0 0 0 0,0 0 0 0 0,-1 0 0 0 0,2 0 0 0 0,0 0 0 0 0,-1 1 0 0 0,1 1 0 0 0,0 0 0 0 0,-1-1 0 0 0,0 0 0 0 0,0 0 0 0 0,1 0 0 0 0,0 1 0 0 0,0 0 0 0 0,0 1 0 0 0,0 0 0 0 0,2-1 0 0 0,-1 1 0 0 0,0 0 0 0 0,1 0 0 0 0,-1 1 0 0 0,0 0 0 0 0,1 0 0 0 0,-1 0 0 0 0,0 0 0 0 0,1 0 0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3"/>
    </inkml:context>
    <inkml:brush xml:id="br0">
      <inkml:brushProperty name="width" value="0.05" units="cm"/>
      <inkml:brushProperty name="height" value="0.05" units="cm"/>
      <inkml:brushProperty name="color" value="#5B2D90"/>
    </inkml:brush>
  </inkml:definitions>
  <inkml:trace contextRef="#ctx0" brushRef="#br0">15913 3809 16383 0 0,'0'1'0'0'0,"0"4"0"0"0,0 3 0 0 0,0 4 0 0 0,0 3 0 0 0,0 1 0 0 0,0 2 0 0 0,0 0 0 0 0,0 0 0 0 0,0 0 0 0 0,0 0 0 0 0,0 0 0 0 0,0 0 0 0 0,0-1 0 0 0,0 1 0 0 0,2-1 0 0 0,0 0 0 0 0,-1-1 0 0 0,2-1 0 0 0,1 1 0 0 0,-2-2 0 0 0,0 0 0 0 0,1 0 0 0 0,-1 0 0 0 0,0 0 0 0 0,1-1 0 0 0,0 0 0 0 0,-1 0 0 0 0,1-2 0 0 0,0 1 0 0 0,-1-1 0 0 0,0 0 0 0 0,0 0 0 0 0,1 0 0 0 0,-1 1 0 0 0,1 0 0 0 0,0 1 0 0 0,-1 1 0 0 0,1 1 0 0 0,0 1 0 0 0,1-1 0 0 0,-1 0 0 0 0,0 1 0 0 0,0 0 0 0 0,0 0 0 0 0,0 1 0 0 0,-1 0 0 0 0,0 1 0 0 0,1-1 0 0 0,-1 1 0 0 0,1-1 0 0 0,0 2 0 0 0,1 1 0 0 0,-1 0 0 0 0,2 0 0 0 0,-1 0 0 0 0,1 1 0 0 0,-1-1 0 0 0,0 0 0 0 0,1-1 0 0 0,-1-1 0 0 0,0 0 0 0 0,0-2 0 0 0,-1-1 0 0 0,0 0 0 0 0,0 1 0 0 0,-1 0 0 0 0,-1 0 0 0 0,-1 1 0 0 0,0 1 0 0 0,0-3 0 0 0,0 1 0 0 0,0-1 0 0 0,0 1 0 0 0,0 2 0 0 0,0 1 0 0 0,0 1 0 0 0,-1 1 0 0 0,1 0 0 0 0,0 0 0 0 0,0 1 0 0 0,0-1 0 0 0,2 0 0 0 0,0-1 0 0 0,0-1 0 0 0,-1-1 0 0 0,2 0 0 0 0,0-1 0 0 0,-1 1 0 0 0,-1-1 0 0 0,2 0 0 0 0,0-1 0 0 0,-1-1 0 0 0,-1 0 0 0 0,0-1 0 0 0,0 0 0 0 0,-1 1 0 0 0,0 0 0 0 0,0 1 0 0 0,0 1 0 0 0,0-2 0 0 0,0 1 0 0 0,0-3 0 0 0,0 1 0 0 0,0-1 0 0 0,0-2 0 0 0,0-1 0 0 0,0 1 0 0 0,0 0 0 0 0,0 0 0 0 0,0 2 0 0 0,0 2 0 0 0,-2 1 0 0 0,-1 1 0 0 0,-3 0 0 0 0,-1 2 0 0 0,-1 2 0 0 0,-1-1 0 0 0,0-1 0 0 0,1 2 0 0 0,1 0 0 0 0,0-2 0 0 0,-1-2 0 0 0,1 0 0 0 0,-2 0 0 0 0,3-3 0 0 0,-1 1 0 0 0,2-2 0 0 0,-1-1 0 0 0,2 0 0 0 0,0-1 0 0 0,-1 0 0 0 0,0 0 0 0 0,0 0 0 0 0,1-1 0 0 0,0 0 0 0 0,0 0 0 0 0,-1 1 0 0 0,2-1 0 0 0,-2-1 0 0 0,2 0 0 0 0,0 0 0 0 0,0-1 0 0 0,0 0 0 0 0,0 0 0 0 0,1-1 0 0 0,-1 1 0 0 0,-1 0 0 0 0,1 1 0 0 0,0 1 0 0 0,0 0 0 0 0,-1 1 0 0 0,-1 2 0 0 0,0 0 0 0 0,1 1 0 0 0,-1 0 0 0 0,1 2 0 0 0,-1 0 0 0 0,1 1 0 0 0,-1 1 0 0 0,1-2 0 0 0,0-1 0 0 0,-1 1 0 0 0,2 0 0 0 0,0-2 0 0 0,0 1 0 0 0,-1 0 0 0 0,0-1 0 0 0,1-2 0 0 0,0 1 0 0 0,0-1 0 0 0,-1 0 0 0 0,0 0 0 0 0,1-1 0 0 0,-1-1 0 0 0,1-1 0 0 0,1 1 0 0 0,-1 0 0 0 0,0 0 0 0 0,1 0 0 0 0,-1-2 0 0 0,0 1 0 0 0,1-1 0 0 0,-1 0 0 0 0,0 0 0 0 0,1-1 0 0 0,-1 1 0 0 0,0 0 0 0 0,1 0 0 0 0,-1 0 0 0 0,0-1 0 0 0,0 1 0 0 0,-1 0 0 0 0,0 0 0 0 0,-1 0 0 0 0,-1 0 0 0 0,1 0 0 0 0,-1 0 0 0 0,1-1 0 0 0,0 1 0 0 0,1 0 0 0 0,0 0 0 0 0,0 0 0 0 0,1 0 0 0 0,1 0 0 0 0,1 0 0 0 0,-1-1 0 0 0,1 1 0 0 0,-1 0 0 0 0,-1-1 0 0 0,1-1 0 0 0,0 0 0 0 0,0 0 0 0 0,2 0 0 0 0,3-2 0 0 0,1-1 0 0 0,1 1 0 0 0,-1 2 0 0 0,-1 3 0 0 0,-1 3 0 0 0,0 0 0 0 0,-2 1 0 0 0,-1 1 0 0 0,-1-1 0 0 0,-1 0 0 0 0,-1 1 0 0 0,0 0 0 0 0,-2 1 0 0 0,-1 1 0 0 0,1 1 0 0 0,0 0 0 0 0,-1 1 0 0 0,1-1 0 0 0,0-1 0 0 0,0 0 0 0 0,0-2 0 0 0,2-2 0 0 0,0 0 0 0 0,0-1 0 0 0,2 0 0 0 0,-1-2 0 0 0,0 2 0 0 0,1-1 0 0 0,0 2 0 0 0,0-1 0 0 0,0 2 0 0 0,-1-1 0 0 0,-1 1 0 0 0,2-1 0 0 0,0 0 0 0 0,1-2 0 0 0,0-1 0 0 0,1 0 0 0 0,0-1 0 0 0,0 0 0 0 0,0 0 0 0 0,0-1 0 0 0,0 1 0 0 0,0 0 0 0 0,0-1 0 0 0,0 1 0 0 0,1 0 0 0 0,-1 0 0 0 0,0 0 0 0 0,-1 0 0 0 0,1 0 0 0 0,0-1 0 0 0,0 1 0 0 0,0 0 0 0 0,0 0 0 0 0,0 0 0 0 0,0 0 0 0 0,0 0 0 0 0,2 0 0 0 0,1-1 0 0 0,0 1 0 0 0,2 0 0 0 0,0-1 0 0 0,0-1 0 0 0,1 0 0 0 0,0 0 0 0 0,-1 1 0 0 0,0 1 0 0 0,1-2 0 0 0,-1 0 0 0 0,-1 0 0 0 0,0-1 0 0 0,0 0 0 0 0,0 1 0 0 0,1-1 0 0 0,-1 0 0 0 0,0-1 0 0 0,0 1 0 0 0,0 0 0 0 0,0 1 0 0 0,0-1 0 0 0,0 1 0 0 0,0-2 0 0 0,1 1 0 0 0,0 0 0 0 0,0 0 0 0 0,-1 0 0 0 0,0 1 0 0 0,2 0 0 0 0,0 1 0 0 0,-1 0 0 0 0,1 1 0 0 0,0 0 0 0 0,0 0 0 0 0,1 0 0 0 0,1 0 0 0 0,-1 0 0 0 0,1-1 0 0 0,0 1 0 0 0,0 0 0 0 0,0 0 0 0 0,-1 0 0 0 0,-1-1 0 0 0,-1-1 0 0 0,0-2 0 0 0,0 1 0 0 0,1 0 0 0 0,0 0 0 0 0,0 0 0 0 0,0-1 0 0 0,-1 0 0 0 0,-1 0 0 0 0,0 0 0 0 0,1 0 0 0 0,0-1 0 0 0,-1 0 0 0 0,1 0 0 0 0,0 0 0 0 0,2 1 0 0 0,-2 0 0 0 0,1-1 0 0 0,0 0 0 0 0,0 0 0 0 0,1 0 0 0 0,1 0 0 0 0,0-1 0 0 0,-1 1 0 0 0,0 1 0 0 0,-1-1 0 0 0,0 0 0 0 0,1 0 0 0 0,0 0 0 0 0,0 0 0 0 0,1 1 0 0 0,-2 0 0 0 0,0-1 0 0 0,1 2 0 0 0,-2 0 0 0 0,0-1 0 0 0,1 1 0 0 0,0 0 0 0 0,1-1 0 0 0,0 1 0 0 0,1 0 0 0 0,-2 0 0 0 0,0 1 0 0 0,-1 0 0 0 0,0 0 0 0 0,-1-1 0 0 0,0 0 0 0 0,0 0 0 0 0,0-1 0 0 0,-1 0 0 0 0,1 0 0 0 0,0 0 0 0 0,-1-1 0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4"/>
    </inkml:context>
    <inkml:brush xml:id="br0">
      <inkml:brushProperty name="width" value="0.05" units="cm"/>
      <inkml:brushProperty name="height" value="0.05" units="cm"/>
      <inkml:brushProperty name="color" value="#5B2D90"/>
    </inkml:brush>
  </inkml:definitions>
  <inkml:trace contextRef="#ctx0" brushRef="#br0">11692 3144 16383 0 0,'1'1'0'0'0,"2"3"0"0"0,2 0 0 0 0,0 3 0 0 0,0-2 0 0 0,0 1 0 0 0,0 1 0 0 0,1 0 0 0 0,0 0 0 0 0,1 0 0 0 0,-1 1 0 0 0,0 0 0 0 0,0 0 0 0 0,-1 0 0 0 0,0 0 0 0 0,1 0 0 0 0,-1 0 0 0 0,0 0 0 0 0,1 0 0 0 0,-1-1 0 0 0,0 1 0 0 0,0 0 0 0 0,2 0 0 0 0,-1 0 0 0 0,0 0 0 0 0,0 0 0 0 0,1-1 0 0 0,-1 1 0 0 0,0 0 0 0 0,-1 0 0 0 0,1 0 0 0 0,-1 0 0 0 0,1 0 0 0 0,-2 0 0 0 0,0-1 0 0 0,0 1 0 0 0,0 0 0 0 0,0 0 0 0 0,0 0 0 0 0,1 0 0 0 0,0 0 0 0 0,0 1 0 0 0,0 1 0 0 0,2 0 0 0 0,-1 0 0 0 0,0 0 0 0 0,0 1 0 0 0,1 1 0 0 0,0 0 0 0 0,1 1 0 0 0,0-1 0 0 0,0 1 0 0 0,2 1 0 0 0,1 1 0 0 0,-1 0 0 0 0,0-1 0 0 0,0 0 0 0 0,-1 0 0 0 0,0-2 0 0 0,-1 0 0 0 0,0 0 0 0 0,0-1 0 0 0,0 0 0 0 0,0-2 0 0 0,0 0 0 0 0,0-1 0 0 0,0 2 0 0 0,0 0 0 0 0,0 0 0 0 0,0-1 0 0 0,0 0 0 0 0,0 1 0 0 0,0 1 0 0 0,0-1 0 0 0,0 1 0 0 0,1 0 0 0 0,-1 1 0 0 0,2 0 0 0 0,0 1 0 0 0,0 0 0 0 0,0 0 0 0 0,2 0 0 0 0,-1 0 0 0 0,-1 0 0 0 0,1 0 0 0 0,-2-1 0 0 0,2 1 0 0 0,-1 0 0 0 0,0-2 0 0 0,0-1 0 0 0,-1 1 0 0 0,-1 0 0 0 0,1-1 0 0 0,-1-1 0 0 0,0 0 0 0 0,0-1 0 0 0,-1 0 0 0 0,3 0 0 0 0,0 0 0 0 0,0 0 0 0 0,-1 0 0 0 0,0 0 0 0 0,0 0 0 0 0,1 0 0 0 0,0 0 0 0 0,0 0 0 0 0,-1 0 0 0 0,2 0 0 0 0,-1 0 0 0 0,1 0 0 0 0,-2 0 0 0 0,0 0 0 0 0,0 0 0 0 0,-1 0 0 0 0,0 0 0 0 0,0-1 0 0 0,-1-1 0 0 0,1-1 0 0 0,-1-1 0 0 0,-1 1 0 0 0,0 0 0 0 0,-1 0 0 0 0,0 0 0 0 0,1 1 0 0 0,0 0 0 0 0,1-1 0 0 0,0 1 0 0 0,0 1 0 0 0,1 0 0 0 0,0-1 0 0 0,0 0 0 0 0,0 0 0 0 0,0 1 0 0 0,2 0 0 0 0,0 0 0 0 0,0 1 0 0 0,-1 0 0 0 0,2 0 0 0 0,0 0 0 0 0,1 1 0 0 0,0-1 0 0 0,0 0 0 0 0,1 2 0 0 0,0 1 0 0 0,1-1 0 0 0,0 2 0 0 0,-1 0 0 0 0,0 0 0 0 0,-1 0 0 0 0,-1 0 0 0 0,-1-2 0 0 0,-1-1 0 0 0,-1 0 0 0 0,0-1 0 0 0,0 0 0 0 0,-1 0 0 0 0,0-1 0 0 0,-1 1 0 0 0,-2 0 0 0 0,1 0 0 0 0,-1-1 0 0 0,0 1 0 0 0,-1 0 0 0 0,1-1 0 0 0,1 0 0 0 0,2 3 0 0 0,0 1 0 0 0,0 0 0 0 0,1 0 0 0 0,1 1 0 0 0,-1-1 0 0 0,0-1 0 0 0,0-1 0 0 0,1 2 0 0 0,-1-1 0 0 0,0 0 0 0 0,0 1 0 0 0,0 0 0 0 0,0-1 0 0 0,0 0 0 0 0,0 1 0 0 0,0 0 0 0 0,1 0 0 0 0,-1 1 0 0 0,0 1 0 0 0,-1-1 0 0 0,0 1 0 0 0,-1 0 0 0 0,1 0 0 0 0,0-1 0 0 0,1 1 0 0 0,0-1 0 0 0,0 1 0 0 0,1 0 0 0 0,-1 0 0 0 0,0-1 0 0 0,1-1 0 0 0,-1 1 0 0 0,-1 0 0 0 0,-1-2 0 0 0,-1 1 0 0 0,0 1 0 0 0,0-2 0 0 0,0 0 0 0 0,-1-1 0 0 0,2-1 0 0 0,0 0 0 0 0,1 0 0 0 0,0 0 0 0 0,0 0 0 0 0,-1 1 0 0 0,0 1 0 0 0,1 0 0 0 0,0 1 0 0 0,1 0 0 0 0,0 0 0 0 0,0 0 0 0 0,0 1 0 0 0,0-2 0 0 0,1 2 0 0 0,-1-1 0 0 0,0 0 0 0 0,-1-2 0 0 0,-1 0 0 0 0,-1 0 0 0 0,0-1 0 0 0,-1 0 0 0 0,0 0 0 0 0,-1-1 0 0 0,1 1 0 0 0,0 0 0 0 0,-2 0 0 0 0,2 1 0 0 0,-1 1 0 0 0,-1 0 0 0 0,0 0 0 0 0,-1 0 0 0 0,1 1 0 0 0,0-1 0 0 0,-1 2 0 0 0,1-1 0 0 0,-2-1 0 0 0,1 2 0 0 0,0-1 0 0 0,1 0 0 0 0,0 0 0 0 0,-1 0 0 0 0,2 2 0 0 0,-1 0 0 0 0,0 0 0 0 0,1 1 0 0 0,0 1 0 0 0,1-1 0 0 0,0 0 0 0 0,0 1 0 0 0,0-1 0 0 0,1 0 0 0 0,-1-1 0 0 0,0-1 0 0 0,0-1 0 0 0,-1-1 0 0 0,1 1 0 0 0,-2-1 0 0 0,2 0 0 0 0,-1-2 0 0 0,0 1 0 0 0,-1 0 0 0 0,0 1 0 0 0,1 0 0 0 0,-2 1 0 0 0,1 0 0 0 0,0 1 0 0 0,1 2 0 0 0,-1-1 0 0 0,1 1 0 0 0,0 0 0 0 0,-1-1 0 0 0,0 0 0 0 0,-1-2 0 0 0,1 1 0 0 0,0 0 0 0 0,0-2 0 0 0,0 0 0 0 0,-1-1 0 0 0,-1-1 0 0 0,0 0 0 0 0,0 0 0 0 0,0 0 0 0 0,0-1 0 0 0,0 3 0 0 0,0 0 0 0 0,0 0 0 0 0,0-1 0 0 0,0 2 0 0 0,0-1 0 0 0,0 1 0 0 0,0 0 0 0 0,0 0 0 0 0,0 1 0 0 0,0 0 0 0 0,0 1 0 0 0,0 0 0 0 0,0-2 0 0 0,0-1 0 0 0,0 0 0 0 0,0-2 0 0 0,0 0 0 0 0,0 0 0 0 0,0 0 0 0 0,0 0 0 0 0,0-1 0 0 0,0 1 0 0 0,0 0 0 0 0,0 0 0 0 0,0-1 0 0 0,0 1 0 0 0,0 0 0 0 0,0 0 0 0 0,0 0 0 0 0,0 0 0 0 0,0 0 0 0 0,0-1 0 0 0,0 1 0 0 0,0 0 0 0 0,0 0 0 0 0,0 0 0 0 0,0 0 0 0 0,0 0 0 0 0,0 0 0 0 0,0-1 0 0 0,0 1 0 0 0,0 0 0 0 0,0 0 0 0 0,0 0 0 0 0,0 0 0 0 0,0 0 0 0 0,0 0 0 0 0,0-1 0 0 0,0 1 0 0 0,0 0 0 0 0,0 0 0 0 0,0 0 0 0 0,0 0 0 0 0,0 0 0 0 0,0 0 0 0 0,0-1 0 0 0,0 1 0 0 0,0 0 0 0 0,0 0 0 0 0,0 0 0 0 0,0 0 0 0 0,0 0 0 0 0,0-1 0 0 0,0 1 0 0 0,0 0 0 0 0,0 0 0 0 0,0 0 0 0 0,0 0 0 0 0,0 0 0 0 0,0 0 0 0 0,0-1 0 0 0,0 1 0 0 0,0 0 0 0 0,0 0 0 0 0,0 0 0 0 0,1 0 0 0 0,1 0 0 0 0,0 0 0 0 0,-1-1 0 0 0,0 1 0 0 0,0 0 0 0 0,-1 0 0 0 0,0 0 0 0 0,0 0 0 0 0,0 0 0 0 0,0-1 0 0 0,0 1 0 0 0,0 0 0 0 0,0 0 0 0 0,0 0 0 0 0,0 1 0 0 0,0 1 0 0 0,0 0 0 0 0,0 2 0 0 0,0-1 0 0 0,0-1 0 0 0,0 0 0 0 0,0 0 0 0 0,0-2 0 0 0,0 0 0 0 0,0 0 0 0 0,0 0 0 0 0,0 0 0 0 0,0 0 0 0 0,0-1 0 0 0,0 1 0 0 0,0 0 0 0 0,0 0 0 0 0,0 0 0 0 0,0-1 0 0 0,0 1 0 0 0,0 0 0 0 0,0 0 0 0 0,1-1 0 0 0,1-1 0 0 0,1-1 0 0 0,0-1 0 0 0,0 1 0 0 0,-1 1 0 0 0,-1 1 0 0 0,0 0 0 0 0,-1 1 0 0 0,0-1 0 0 0,0 1 0 0 0,0 0 0 0 0,0 0 0 0 0,0 0 0 0 0,0 0 0 0 0,0 0 0 0 0,0 0 0 0 0,0 0 0 0 0,0 0 0 0 0,0 0 0 0 0,0 0 0 0 0,0 0 0 0 0,0-1 0 0 0,0 1 0 0 0,0 0 0 0 0,0 0 0 0 0,0 0 0 0 0,0 0 0 0 0,0 0 0 0 0,0-1 0 0 0,1 1 0 0 0,1 0 0 0 0,-1 0 0 0 0,1 0 0 0 0,-1 0 0 0 0,-1 1 0 0 0,1 1 0 0 0,-1 2 0 0 0,0 0 0 0 0,0 0 0 0 0,0 1 0 0 0,0-2 0 0 0,-1 0 0 0 0,1-2 0 0 0,0-3 0 0 0,0-6 0 0 0,0-5 0 0 0,0-15 0 0 0,0-4 0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5"/>
    </inkml:context>
    <inkml:brush xml:id="br0">
      <inkml:brushProperty name="width" value="0.05" units="cm"/>
      <inkml:brushProperty name="height" value="0.05" units="cm"/>
      <inkml:brushProperty name="color" value="#5B2D90"/>
    </inkml:brush>
  </inkml:definitions>
  <inkml:trace contextRef="#ctx0" brushRef="#br0">2152 9579 16383 0 0,'0'3'0'0'0,"0"4"0"0"0,0 3 0 0 0,0 4 0 0 0,0 2 0 0 0,0 1 0 0 0,0 1 0 0 0,0 0 0 0 0,0 0 0 0 0,0 0 0 0 0,0 0 0 0 0,0 0 0 0 0,0-1 0 0 0,2 1 0 0 0,0-1 0 0 0,-1 1 0 0 0,1-1 0 0 0,1 0 0 0 0,-1 1 0 0 0,0-1 0 0 0,0-1 0 0 0,-1-1 0 0 0,0 1 0 0 0,-1-1 0 0 0,0 2 0 0 0,0-2 0 0 0,0-1 0 0 0,0 2 0 0 0,1-1 0 0 0,1 2 0 0 0,0-2 0 0 0,-1 0 0 0 0,0 0 0 0 0,2 1 0 0 0,-1 0 0 0 0,1 1 0 0 0,1-1 0 0 0,0-1 0 0 0,0 0 0 0 0,1-1 0 0 0,-1 0 0 0 0,-1 0 0 0 0,1-1 0 0 0,-1-1 0 0 0,1 0 0 0 0,-1-2 0 0 0,0-1 0 0 0,-1-1 0 0 0,0 0 0 0 0,0 0 0 0 0,0 0 0 0 0,0-1 0 0 0,0 1 0 0 0,0 0 0 0 0,0-1 0 0 0,1 1 0 0 0,-1 0 0 0 0,1 0 0 0 0,-2 0 0 0 0,1 0 0 0 0,1 0 0 0 0,0-1 0 0 0,0 1 0 0 0,0 0 0 0 0,0 0 0 0 0,0 0 0 0 0,-1 0 0 0 0,1 0 0 0 0,0 0 0 0 0,-1-1 0 0 0,0 1 0 0 0,0 0 0 0 0,0 0 0 0 0,0 0 0 0 0,1 0 0 0 0,0 0 0 0 0,-1 0 0 0 0,1-1 0 0 0,-1 1 0 0 0,2 0 0 0 0,-1 0 0 0 0,1 0 0 0 0,0 0 0 0 0,0 0 0 0 0,0-1 0 0 0,1 3 0 0 0,0 0 0 0 0,0 2 0 0 0,0-1 0 0 0,-1 0 0 0 0,1 1 0 0 0,0 0 0 0 0,0 0 0 0 0,0 0 0 0 0,0 0 0 0 0,0-1 0 0 0,-1 1 0 0 0,0 0 0 0 0,2 0 0 0 0,-2 1 0 0 0,1-1 0 0 0,0-1 0 0 0,-1-1 0 0 0,0 1 0 0 0,-1 0 0 0 0,1 1 0 0 0,-1 0 0 0 0,-1 0 0 0 0,0 2 0 0 0,0-1 0 0 0,0 1 0 0 0,0 1 0 0 0,1-1 0 0 0,0 0 0 0 0,-1 0 0 0 0,-1-1 0 0 0,0 1 0 0 0,0 0 0 0 0,-1 0 0 0 0,1 0 0 0 0,1 2 0 0 0,0 0 0 0 0,0 1 0 0 0,-1 0 0 0 0,-1 0 0 0 0,0 1 0 0 0,1 0 0 0 0,-1-1 0 0 0,-1-1 0 0 0,1-1 0 0 0,0 1 0 0 0,0-2 0 0 0,0 0 0 0 0,0 1 0 0 0,0-2 0 0 0,0 1 0 0 0,0-1 0 0 0,0 1 0 0 0,0-2 0 0 0,0-1 0 0 0,0 0 0 0 0,0-2 0 0 0,2 1 0 0 0,0 0 0 0 0,0 0 0 0 0,0-1 0 0 0,1 0 0 0 0,0-1 0 0 0,-2 0 0 0 0,2 0 0 0 0,-1 0 0 0 0,0 0 0 0 0,0 0 0 0 0,0-1 0 0 0,0 1 0 0 0,0 0 0 0 0,-1 0 0 0 0,0 0 0 0 0,0 0 0 0 0,-1 0 0 0 0,0-1 0 0 0,0 1 0 0 0,0 0 0 0 0,0 0 0 0 0,0 0 0 0 0,0 0 0 0 0,0 0 0 0 0,1 0 0 0 0,1-1 0 0 0,-1 1 0 0 0,1 0 0 0 0,-1 0 0 0 0,-1 0 0 0 0,1 0 0 0 0,-1 0 0 0 0,0 0 0 0 0,0-1 0 0 0,0 1 0 0 0,0 0 0 0 0,-1 0 0 0 0,1 0 0 0 0,0 0 0 0 0,0 0 0 0 0,0-1 0 0 0,0 1 0 0 0,0 0 0 0 0,0 0 0 0 0,0 0 0 0 0,0 0 0 0 0,0 0 0 0 0,0 0 0 0 0,0-1 0 0 0,0 1 0 0 0,0 0 0 0 0,0 0 0 0 0,2 0 0 0 0,-1 0 0 0 0,1 0 0 0 0,0 0 0 0 0,0-2 0 0 0,2-1 0 0 0,1-3 0 0 0,0-1 0 0 0,-1 2 0 0 0,-1 5 0 0 0,-2 1 0 0 0,0 3 0 0 0,0 1 0 0 0,-1 1 0 0 0,0 1 0 0 0,-1 0 0 0 0,1-1 0 0 0,0-1 0 0 0,0 0 0 0 0,0-1 0 0 0,0-1 0 0 0,0-1 0 0 0,0-1 0 0 0,0-1 0 0 0,0 0 0 0 0,0 0 0 0 0,0-1 0 0 0,0 1 0 0 0,0 0 0 0 0,0-1 0 0 0,0 1 0 0 0,0 0 0 0 0,0 0 0 0 0,0 0 0 0 0,0 0 0 0 0,0 0 0 0 0,0 1 0 0 0,0 1 0 0 0,0 2 0 0 0,0-1 0 0 0,0 2 0 0 0,0 0 0 0 0,0 0 0 0 0,0-1 0 0 0,0 0 0 0 0,0-2 0 0 0,0-1 0 0 0,0 0 0 0 0,0-1 0 0 0,1 0 0 0 0,2 0 0 0 0,1-1 0 0 0,-1 1 0 0 0,-1 0 0 0 0,1-1 0 0 0,0 1 0 0 0,-1 0 0 0 0,-1 1 0 0 0,2 2 0 0 0,-1-2 0 0 0,0 1 0 0 0,1 1 0 0 0,0-1 0 0 0,0 2 0 0 0,1 0 0 0 0,0-1 0 0 0,2 1 0 0 0,0 0 0 0 0,1 0 0 0 0,0 0 0 0 0,-1 1 0 0 0,1-1 0 0 0,0-1 0 0 0,0 1 0 0 0,1 0 0 0 0,0 0 0 0 0,0 0 0 0 0,0-1 0 0 0,1-1 0 0 0,-1-1 0 0 0,0 1 0 0 0,0 1 0 0 0,2-1 0 0 0,0-1 0 0 0,0 2 0 0 0,1 0 0 0 0,1-1 0 0 0,-1 0 0 0 0,0 1 0 0 0,1 0 0 0 0,-2-1 0 0 0,0 0 0 0 0,1-1 0 0 0,0-1 0 0 0,-1 1 0 0 0,-1-1 0 0 0,0 0 0 0 0,0 1 0 0 0,-1 1 0 0 0,0 0 0 0 0,0-1 0 0 0,0 0 0 0 0,0 0 0 0 0,0-1 0 0 0,-1 0 0 0 0,0 0 0 0 0,-1 0 0 0 0,-1 0 0 0 0,-1-2 0 0 0,2 0 0 0 0,-2 0 0 0 0,1 1 0 0 0,0 0 0 0 0,0 0 0 0 0,0 0 0 0 0,1 1 0 0 0,0 0 0 0 0,0 0 0 0 0,-1 0 0 0 0,1 0 0 0 0,1 0 0 0 0,0 0 0 0 0,0 0 0 0 0,0 0 0 0 0,-1-1 0 0 0,0 1 0 0 0,1 0 0 0 0,0 0 0 0 0,0 0 0 0 0,1 0 0 0 0,-2 0 0 0 0,0-1 0 0 0,0 1 0 0 0,1 0 0 0 0,-1 0 0 0 0,-1 0 0 0 0,1 0 0 0 0,0 0 0 0 0,0 0 0 0 0,-1-1 0 0 0,1 1 0 0 0,1 0 0 0 0,-2 0 0 0 0,1 0 0 0 0,0 0 0 0 0,-1 0 0 0 0,0 0 0 0 0,0-1 0 0 0,-1 1 0 0 0,0 0 0 0 0,0 0 0 0 0,0 0 0 0 0,-1 0 0 0 0,0 1 0 0 0,0 1 0 0 0,1 0 0 0 0,-1 1 0 0 0,1 1 0 0 0,0 0 0 0 0,-1 0 0 0 0,0 1 0 0 0,0-1 0 0 0,0 1 0 0 0,-2 0 0 0 0,0-2 0 0 0,0 1 0 0 0,0 0 0 0 0,1 0 0 0 0,0 0 0 0 0,-1-1 0 0 0,0 0 0 0 0,1 1 0 0 0,0-2 0 0 0,-1 0 0 0 0,2 1 0 0 0,0-1 0 0 0,0 1 0 0 0,-2-2 0 0 0,2 2 0 0 0,0-1 0 0 0,-1 0 0 0 0,1 0 0 0 0,-1-1 0 0 0,1-1 0 0 0,-2 1 0 0 0,2-2 0 0 0,-1 1 0 0 0,0 0 0 0 0,-1 0 0 0 0,0 0 0 0 0,1-2 0 0 0,0 0 0 0 0,1 0 0 0 0,1 1 0 0 0,1 0 0 0 0,0 0 0 0 0,-1 0 0 0 0,1 1 0 0 0,0 0 0 0 0,0 0 0 0 0,0 0 0 0 0,-1 0 0 0 0,1 0 0 0 0,-1 0 0 0 0,0 0 0 0 0,1-1 0 0 0,0 1 0 0 0,-1 0 0 0 0,2 0 0 0 0,-1 0 0 0 0,-1 0 0 0 0,0 0 0 0 0,0 0 0 0 0,1-1 0 0 0,-2 1 0 0 0,0-1 0 0 0,1-1 0 0 0,-2 0 0 0 0,1-1 0 0 0,0 0 0 0 0,-1 1 0 0 0,1 0 0 0 0,-1 1 0 0 0,2 0 0 0 0,-1 1 0 0 0,0 0 0 0 0,0-1 0 0 0,0 1 0 0 0,1 0 0 0 0,-1 0 0 0 0,1-1 0 0 0,0-1 0 0 0,-2 0 0 0 0,0-5 0 0 0,0-9 0 0 0,-2-1 0 0 0,0 2 0 0 0,0 6 0 0 0,0 5 0 0 0,1 4 0 0 0,2 2 0 0 0,2 1 0 0 0,1 2 0 0 0,0 0 0 0 0,0 0 0 0 0,0 0 0 0 0,-1 0 0 0 0,-1-1 0 0 0,1 0 0 0 0,-1 0 0 0 0,0-2 0 0 0,0 0 0 0 0,0-1 0 0 0,-1-1 0 0 0,2 0 0 0 0,-2 0 0 0 0,0 0 0 0 0,0 0 0 0 0,0-1 0 0 0,-1 1 0 0 0,1 0 0 0 0,0 0 0 0 0,1-1 0 0 0,-1 1 0 0 0,1 0 0 0 0,-1 0 0 0 0,2 0 0 0 0,0 0 0 0 0,-1 0 0 0 0,1 0 0 0 0,0-1 0 0 0,-1 1 0 0 0,2 0 0 0 0,0 0 0 0 0,0 0 0 0 0,2 0 0 0 0,-2 0 0 0 0,0-2 0 0 0,-1 0 0 0 0,0 0 0 0 0,0 1 0 0 0,1 0 0 0 0,0 0 0 0 0,-1-1 0 0 0,0 0 0 0 0,-2 0 0 0 0,0 0 0 0 0,0-1 0 0 0,1 1 0 0 0,-1 0 0 0 0,1-1 0 0 0,0 1 0 0 0,0 0 0 0 0,-1 0 0 0 0,2 1 0 0 0,-2 0 0 0 0,1 0 0 0 0,0-1 0 0 0,0 0 0 0 0,1 1 0 0 0,0 0 0 0 0,0 0 0 0 0,1 1 0 0 0,0-1 0 0 0,0 1 0 0 0,-1 0 0 0 0,1 0 0 0 0,-1 0 0 0 0,1 0 0 0 0,-1 0 0 0 0,0 0 0 0 0,1 1 0 0 0,-1 1 0 0 0,2 0 0 0 0,-1 2 0 0 0,-1-1 0 0 0,1-1 0 0 0,1 2 0 0 0,0-1 0 0 0,1 2 0 0 0,-2-1 0 0 0,1-1 0 0 0,-1-1 0 0 0,0-1 0 0 0,-1 0 0 0 0,1-1 0 0 0,-1 0 0 0 0,0 0 0 0 0,0-1 0 0 0,0 1 0 0 0,0-2 0 0 0,-1 0 0 0 0,1-1 0 0 0,0 0 0 0 0,0 0 0 0 0,0 1 0 0 0,-1 0 0 0 0,0 2 0 0 0,2-1 0 0 0,-2 1 0 0 0,1 0 0 0 0,-1 0 0 0 0,0 0 0 0 0,-1-1 0 0 0,0-1 0 0 0,-1 0 0 0 0,1-1 0 0 0,0 0 0 0 0,-1 1 0 0 0,1 0 0 0 0,-1 1 0 0 0,2-1 0 0 0,-1 0 0 0 0,0 0 0 0 0,-1 0 0 0 0,-1 0 0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6"/>
    </inkml:context>
    <inkml:brush xml:id="br0">
      <inkml:brushProperty name="width" value="0.05" units="cm"/>
      <inkml:brushProperty name="height" value="0.05" units="cm"/>
      <inkml:brushProperty name="color" value="#5B2D90"/>
    </inkml:brush>
  </inkml:definitions>
  <inkml:trace contextRef="#ctx0" brushRef="#br0">889 12627 16383 0 0,'3'0'0'0'0,"4"0"0"0"0,5-2 0 0 0,5-1 0 0 0,3-1 0 0 0,1-3 0 0 0,1 0 0 0 0,-1 0 0 0 0,-1 0 0 0 0,-1-2 0 0 0,0 1 0 0 0,-3 1 0 0 0,-1 0 0 0 0,0 0 0 0 0,-1 0 0 0 0,0 1 0 0 0,-1 0 0 0 0,0-1 0 0 0,1 1 0 0 0,-1-2 0 0 0,0 0 0 0 0,-3 2 0 0 0,0 0 0 0 0,-1 1 0 0 0,-1 0 0 0 0,0-1 0 0 0,1 2 0 0 0,1-1 0 0 0,-1 0 0 0 0,1 1 0 0 0,-1 0 0 0 0,-1 1 0 0 0,0 0 0 0 0,0 0 0 0 0,0 1 0 0 0,0-1 0 0 0,0 0 0 0 0,0 0 0 0 0,-1-1 0 0 0,1 2 0 0 0,0-2 0 0 0,0 1 0 0 0,0 1 0 0 0,0-1 0 0 0,0 0 0 0 0,-1 1 0 0 0,1-1 0 0 0,0 0 0 0 0,0 1 0 0 0,0-1 0 0 0,1 0 0 0 0,1 0 0 0 0,2-1 0 0 0,0 0 0 0 0,0 1 0 0 0,1-2 0 0 0,-2 2 0 0 0,1 0 0 0 0,0-1 0 0 0,-1 0 0 0 0,0 0 0 0 0,0 1 0 0 0,1 0 0 0 0,0 0 0 0 0,-1 1 0 0 0,1 0 0 0 0,0 0 0 0 0,0 2 0 0 0,1-1 0 0 0,1 0 0 0 0,-1-1 0 0 0,1 0 0 0 0,-1 1 0 0 0,0 0 0 0 0,0 1 0 0 0,-1-1 0 0 0,1 1 0 0 0,-1 0 0 0 0,1 0 0 0 0,0 0 0 0 0,-2 0 0 0 0,-1 0 0 0 0,1 1 0 0 0,0-1 0 0 0,-1 0 0 0 0,-1 0 0 0 0,0 0 0 0 0,-1 0 0 0 0,1 0 0 0 0,-2 0 0 0 0,1 0 0 0 0,0 0 0 0 0,0 0 0 0 0,1 0 0 0 0,1 0 0 0 0,0 0 0 0 0,-1 0 0 0 0,0 0 0 0 0,0 0 0 0 0,-1 0 0 0 0,0 0 0 0 0,0 0 0 0 0,0 0 0 0 0,0 0 0 0 0,0 0 0 0 0,-1 0 0 0 0,1 0 0 0 0,0 0 0 0 0,2 0 0 0 0,0 0 0 0 0,-1 0 0 0 0,3 0 0 0 0,-1 0 0 0 0,0 0 0 0 0,0 0 0 0 0,0-2 0 0 0,0 0 0 0 0,1 1 0 0 0,-1-1 0 0 0,-1 0 0 0 0,0 0 0 0 0,1-1 0 0 0,0 1 0 0 0,-1-1 0 0 0,-1 1 0 0 0,0 0 0 0 0,0-1 0 0 0,-1 1 0 0 0,0 0 0 0 0,-1 1 0 0 0,1-2 0 0 0,0 1 0 0 0,0 0 0 0 0,-1-1 0 0 0,1 1 0 0 0,0 0 0 0 0,0-1 0 0 0,0 0 0 0 0,0-1 0 0 0,0-1 0 0 0,-1-1 0 0 0,1 0 0 0 0,2-2 0 0 0,0 0 0 0 0,0 0 0 0 0,-1-1 0 0 0,2 1 0 0 0,0-2 0 0 0,1-1 0 0 0,0 1 0 0 0,1-1 0 0 0,-1 2 0 0 0,0 0 0 0 0,0 0 0 0 0,-1 2 0 0 0,0 1 0 0 0,-1-1 0 0 0,-1 1 0 0 0,-1 0 0 0 0,0 1 0 0 0,0-1 0 0 0,0 1 0 0 0,0-1 0 0 0,-1 2 0 0 0,1 0 0 0 0,0-2 0 0 0,1 0 0 0 0,1-1 0 0 0,0 0 0 0 0,0 0 0 0 0,-1 1 0 0 0,-1-1 0 0 0,1 1 0 0 0,-1 0 0 0 0,0 0 0 0 0,-1 0 0 0 0,1 1 0 0 0,0 0 0 0 0,0-1 0 0 0,0 1 0 0 0,-1 0 0 0 0,0-1 0 0 0,-1 0 0 0 0,0-1 0 0 0,1-1 0 0 0,0 2 0 0 0,0 0 0 0 0,0-1 0 0 0,1 1 0 0 0,0-1 0 0 0,0-1 0 0 0,0 0 0 0 0,0 2 0 0 0,0 0 0 0 0,0-1 0 0 0,0 1 0 0 0,-1 0 0 0 0,1 0 0 0 0,0 0 0 0 0,0 0 0 0 0,0 0 0 0 0,0 0 0 0 0,0 0 0 0 0,0 0 0 0 0,0-3 0 0 0,0 0 0 0 0,0-1 0 0 0,0 0 0 0 0,1-1 0 0 0,1 0 0 0 0,0 1 0 0 0,0 0 0 0 0,-1 1 0 0 0,0 1 0 0 0,-1 2 0 0 0,-2-1 0 0 0,1 2 0 0 0,-3 0 0 0 0,1 0 0 0 0,0-1 0 0 0,1-3 0 0 0,1-2 0 0 0,2-2 0 0 0,3-3 0 0 0,1-1 0 0 0,2 0 0 0 0,-1 0 0 0 0,1 1 0 0 0,-1 2 0 0 0,-1 1 0 0 0,-1 2 0 0 0,-1 1 0 0 0,-3 1 0 0 0,-2 3 0 0 0,1 1 0 0 0,-2 1 0 0 0,0-1 0 0 0,0-2 0 0 0,1-3 0 0 0,1-1 0 0 0,2-1 0 0 0,1-3 0 0 0,2-1 0 0 0,0 1 0 0 0,0 0 0 0 0,0 1 0 0 0,0 1 0 0 0,-1 2 0 0 0,-1 3 0 0 0,-2 1 0 0 0,-1 0 0 0 0,-1 2 0 0 0,-1 0 0 0 0,0 1 0 0 0,-1 0 0 0 0,1 1 0 0 0,0-1 0 0 0,0-1 0 0 0,2-1 0 0 0,0 0 0 0 0,-1 1 0 0 0,0-1 0 0 0,1-1 0 0 0,-1 0 0 0 0,1-1 0 0 0,0 1 0 0 0,-2 0 0 0 0,2 1 0 0 0,-1-1 0 0 0,0 1 0 0 0,-1-2 0 0 0,1 1 0 0 0,-1-1 0 0 0,0 0 0 0 0,1 0 0 0 0,0 2 0 0 0,1 0 0 0 0,-1-1 0 0 0,0 1 0 0 0,0-2 0 0 0,1 2 0 0 0,-2 1 0 0 0,1 0 0 0 0,0 0 0 0 0,-1 0 0 0 0,0 0 0 0 0,1 0 0 0 0,0 1 0 0 0,1-1 0 0 0,0 1 0 0 0,0 0 0 0 0,-1 0 0 0 0,0 0 0 0 0,1-1 0 0 0,0 1 0 0 0,0-1 0 0 0,1 0 0 0 0,-1 2 0 0 0,1-1 0 0 0,0 1 0 0 0,-1 0 0 0 0,-1-1 0 0 0,0 2 0 0 0,-1-1 0 0 0,1 0 0 0 0,-1 0 0 0 0,1 2 0 0 0,1-3 0 0 0,1-1 0 0 0,-1 0 0 0 0,1 0 0 0 0,0 1 0 0 0,0 1 0 0 0,1-1 0 0 0,-3 0 0 0 0,-1 1 0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7"/>
    </inkml:context>
    <inkml:brush xml:id="br0">
      <inkml:brushProperty name="width" value="0.05" units="cm"/>
      <inkml:brushProperty name="height" value="0.05" units="cm"/>
      <inkml:brushProperty name="color" value="#5B2D90"/>
    </inkml:brush>
  </inkml:definitions>
  <inkml:trace contextRef="#ctx0" brushRef="#br0">20267 5421 16383 0 0,'5'0'0'0'0,"4"-2"0"0"0,6-1 0 0 0,5-3 0 0 0,7-3 0 0 0,2-3 0 0 0,5-1 0 0 0,1-2 0 0 0,-1 0 0 0 0,1 0 0 0 0,-1 1 0 0 0,0 1 0 0 0,-4 1 0 0 0,-2 2 0 0 0,-1 0 0 0 0,-2 2 0 0 0,-2 1 0 0 0,-1 1 0 0 0,0 1 0 0 0,-2 1 0 0 0,-2 1 0 0 0,0 0 0 0 0,-1-1 0 0 0,-1 0 0 0 0,0 1 0 0 0,0-2 0 0 0,0 1 0 0 0,1 0 0 0 0,0-1 0 0 0,0 1 0 0 0,-1 0 0 0 0,-1-1 0 0 0,1 1 0 0 0,0-1 0 0 0,0 1 0 0 0,-1-1 0 0 0,0 0 0 0 0,-1 0 0 0 0,-2 0 0 0 0,-2 0 0 0 0,-1 2 0 0 0,1-1 0 0 0,0-1 0 0 0,0 1 0 0 0,1-1 0 0 0,0 1 0 0 0,1-1 0 0 0,1-1 0 0 0,2-1 0 0 0,1 0 0 0 0,1 0 0 0 0,1 0 0 0 0,-1 0 0 0 0,-1 0 0 0 0,0-1 0 0 0,-1 2 0 0 0,1-1 0 0 0,-1 1 0 0 0,0-1 0 0 0,0 0 0 0 0,-1 1 0 0 0,0 0 0 0 0,-1 1 0 0 0,0-1 0 0 0,-1 1 0 0 0,1 0 0 0 0,0 1 0 0 0,-2 0 0 0 0,1 0 0 0 0,-1-1 0 0 0,-1 2 0 0 0,0-2 0 0 0,1 2 0 0 0,-1-1 0 0 0,2 0 0 0 0,0 0 0 0 0,-1-1 0 0 0,0 0 0 0 0,2 0 0 0 0,0-1 0 0 0,-1 1 0 0 0,1-1 0 0 0,-2 0 0 0 0,2 1 0 0 0,-1-1 0 0 0,1 0 0 0 0,-1 1 0 0 0,1-1 0 0 0,1 0 0 0 0,-1 0 0 0 0,1 1 0 0 0,-1-1 0 0 0,1 0 0 0 0,0 1 0 0 0,0-1 0 0 0,-2-1 0 0 0,0 1 0 0 0,0 0 0 0 0,-1 0 0 0 0,0 1 0 0 0,1 0 0 0 0,-2 0 0 0 0,1 1 0 0 0,0-2 0 0 0,1 1 0 0 0,0 0 0 0 0,1 1 0 0 0,1-1 0 0 0,-1 0 0 0 0,1-2 0 0 0,1 1 0 0 0,-1 0 0 0 0,-1 2 0 0 0,-2-1 0 0 0,-1 1 0 0 0,-2 0 0 0 0,1 1 0 0 0,-2 0 0 0 0,3 1 0 0 0,-1 1 0 0 0,1-2 0 0 0,-1 1 0 0 0,0 0 0 0 0,0 1 0 0 0,-1-1 0 0 0,0 0 0 0 0,0 0 0 0 0,0 0 0 0 0,-1 0 0 0 0,1 0 0 0 0,0 0 0 0 0,-2-1 0 0 0,1 0 0 0 0,-1 1 0 0 0,0-1 0 0 0,1 0 0 0 0,0 1 0 0 0,1-1 0 0 0,0 0 0 0 0,0-1 0 0 0,-1 1 0 0 0,1 0 0 0 0,-1 0 0 0 0,-1 0 0 0 0,0 1 0 0 0,1 0 0 0 0,0 1 0 0 0,0 1 0 0 0,1-2 0 0 0,-1 0 0 0 0,1 1 0 0 0,0-2 0 0 0,0 0 0 0 0,0 1 0 0 0,-1 0 0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8"/>
    </inkml:context>
    <inkml:brush xml:id="br0">
      <inkml:brushProperty name="width" value="0.05" units="cm"/>
      <inkml:brushProperty name="height" value="0.05" units="cm"/>
      <inkml:brushProperty name="color" value="#5B2D90"/>
    </inkml:brush>
  </inkml:definitions>
  <inkml:trace contextRef="#ctx0" brushRef="#br0">20501 5683 16383 0 0,'0'-1'0'0'0,"0"-6"0"0"0,0-8 0 0 0,0-9 0 0 0,0-16 0 0 0,0-4 0 0 0,0-7 0 0 0,2-10 0 0 0,3-2 0 0 0,2 0 0 0 0,2-1 0 0 0,2 0 0 0 0,0 2 0 0 0,0 1 0 0 0,-1 5 0 0 0,-1 4 0 0 0,-1 4 0 0 0,-2 3 0 0 0,0 2 0 0 0,-1 2 0 0 0,0 2 0 0 0,-2 3 0 0 0,0 3 0 0 0,-2 2 0 0 0,-1 4 0 0 0,1 1 0 0 0,-2 2 0 0 0,1 2 0 0 0,0 2 0 0 0,0 2 0 0 0,0 0 0 0 0,-1 0 0 0 0,1 1 0 0 0,0 0 0 0 0,0-2 0 0 0,0-1 0 0 0,0-1 0 0 0,-1-3 0 0 0,-1-4 0 0 0,-2-2 0 0 0,0-1 0 0 0,-1-2 0 0 0,0-1 0 0 0,-1-1 0 0 0,0 0 0 0 0,-2 1 0 0 0,-1 2 0 0 0,2 3 0 0 0,-1 2 0 0 0,1 2 0 0 0,-1 1 0 0 0,1 1 0 0 0,0 0 0 0 0,0 0 0 0 0,1 0 0 0 0,0-1 0 0 0,1 0 0 0 0,-1 0 0 0 0,2 0 0 0 0,-1 0 0 0 0,0 1 0 0 0,2 0 0 0 0,1 0 0 0 0,-1-1 0 0 0,0 0 0 0 0,1-2 0 0 0,-2-2 0 0 0,1 1 0 0 0,-1-2 0 0 0,0 0 0 0 0,-1 0 0 0 0,-1 2 0 0 0,0 1 0 0 0,0-1 0 0 0,0 0 0 0 0,-1 0 0 0 0,1 1 0 0 0,1 0 0 0 0,0 0 0 0 0,0 1 0 0 0,1 0 0 0 0,1 0 0 0 0,-1 0 0 0 0,0 0 0 0 0,0 0 0 0 0,-1 0 0 0 0,1 1 0 0 0,-1 0 0 0 0,1 2 0 0 0,-1 1 0 0 0,1 2 0 0 0,1-1 0 0 0,-1 0 0 0 0,1 0 0 0 0,-1-1 0 0 0,0 0 0 0 0,1-2 0 0 0,0-1 0 0 0,2 0 0 0 0,-1 0 0 0 0,-1-2 0 0 0,1-3 0 0 0,1-1 0 0 0,0-4 0 0 0,0 1 0 0 0,1-3 0 0 0,0 1 0 0 0,0-1 0 0 0,0-2 0 0 0,0 2 0 0 0,0 1 0 0 0,0-1 0 0 0,0 2 0 0 0,0 1 0 0 0,0 4 0 0 0,0 3 0 0 0,0 1 0 0 0,0 3 0 0 0,0 2 0 0 0,0 5 0 0 0,0 2 0 0 0,-1 3 0 0 0,-1 2 0 0 0,-1 0 0 0 0,0 0 0 0 0,0 1 0 0 0,0 0 0 0 0,-2-2 0 0 0,1-1 0 0 0,-1 0 0 0 0,0 0 0 0 0,1 1 0 0 0,0-1 0 0 0,-1-1 0 0 0,1 0 0 0 0,1-3 0 0 0,0-1 0 0 0,0-1 0 0 0,0-1 0 0 0,2 0 0 0 0,-2-1 0 0 0,1 0 0 0 0,0 0 0 0 0,0 2 0 0 0,1 0 0 0 0,-1 2 0 0 0,0 1 0 0 0,0 0 0 0 0,1 2 0 0 0,0 1 0 0 0,1-3 0 0 0,0 1 0 0 0,-1 0 0 0 0,2 0 0 0 0,-1 0 0 0 0,0-1 0 0 0,0 1 0 0 0,0 0 0 0 0,0 0 0 0 0,0 1 0 0 0,0 0 0 0 0,0 1 0 0 0,0 1 0 0 0,0 0 0 0 0,0 1 0 0 0,0 0 0 0 0,0 0 0 0 0,0 1 0 0 0,0-1 0 0 0,0 0 0 0 0,0 0 0 0 0,0 0 0 0 0,0 0 0 0 0,0 0 0 0 0,0 0 0 0 0,0 0 0 0 0,0 0 0 0 0,1 0 0 0 0,2 0 0 0 0,2 0 0 0 0,1 0 0 0 0,2 0 0 0 0,-1 2 0 0 0,1-1 0 0 0,1 2 0 0 0,-1 1 0 0 0,0-2 0 0 0,0 0 0 0 0,0 1 0 0 0,0 1 0 0 0,0 0 0 0 0,0 0 0 0 0,0 1 0 0 0,-1-2 0 0 0,1-1 0 0 0,0 1 0 0 0,-1-1 0 0 0,-3-2 0 0 0,0 0 0 0 0,-3-2 0 0 0,0 1 0 0 0,-1 0 0 0 0,0 0 0 0 0,-1 1 0 0 0,1 0 0 0 0,0 0 0 0 0,0 0 0 0 0,-1 0 0 0 0,1 0 0 0 0,0 0 0 0 0,0 0 0 0 0,0 0 0 0 0,0 0 0 0 0,0 0 0 0 0,0 0 0 0 0,0 0 0 0 0,0 0 0 0 0,0 0 0 0 0,0 0 0 0 0,0 0 0 0 0,0 0 0 0 0,0 0 0 0 0,0 0 0 0 0,0 0 0 0 0,0 0 0 0 0,0 0 0 0 0,0-2 0 0 0,0 0 0 0 0,0 0 0 0 0,0-1 0 0 0,0 0 0 0 0,0 0 0 0 0,0 1 0 0 0,2 1 0 0 0,0 0 0 0 0,-1 0 0 0 0,2 3 0 0 0,0 1 0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79"/>
    </inkml:context>
    <inkml:brush xml:id="br0">
      <inkml:brushProperty name="width" value="0.05" units="cm"/>
      <inkml:brushProperty name="height" value="0.05" units="cm"/>
      <inkml:brushProperty name="color" value="#5B2D90"/>
    </inkml:brush>
  </inkml:definitions>
  <inkml:trace contextRef="#ctx0" brushRef="#br0">19033 2496 16383 0 0,'1'0'0'0'0,"6"0"0"0"0,6-2 0 0 0,4-3 0 0 0,4-1 0 0 0,3-3 0 0 0,-1-1 0 0 0,0 2 0 0 0,2-2 0 0 0,1-1 0 0 0,1 0 0 0 0,0 1 0 0 0,0-1 0 0 0,-1 0 0 0 0,-2 1 0 0 0,1 0 0 0 0,-2 1 0 0 0,-2 2 0 0 0,-1 0 0 0 0,-1 2 0 0 0,-1 0 0 0 0,0 1 0 0 0,-1 1 0 0 0,0-1 0 0 0,0 1 0 0 0,2-1 0 0 0,1 1 0 0 0,2-2 0 0 0,1-1 0 0 0,1 0 0 0 0,-1 0 0 0 0,0 0 0 0 0,-2 0 0 0 0,-2-1 0 0 0,-2 2 0 0 0,-1 1 0 0 0,-1 2 0 0 0,-2 1 0 0 0,-2 0 0 0 0,1 1 0 0 0,-1 0 0 0 0,1 0 0 0 0,1 1 0 0 0,2-1 0 0 0,1 0 0 0 0,0 0 0 0 0,3 0 0 0 0,1 0 0 0 0,1 0 0 0 0,-2 0 0 0 0,0 0 0 0 0,2 0 0 0 0,-1 0 0 0 0,-1-1 0 0 0,-2-1 0 0 0,-1 0 0 0 0,1 1 0 0 0,-2 0 0 0 0,0 0 0 0 0,-1 1 0 0 0,2 0 0 0 0,0 0 0 0 0,1-2 0 0 0,0 0 0 0 0,0 1 0 0 0,0-1 0 0 0,1 0 0 0 0,-1-1 0 0 0,1 1 0 0 0,-2 0 0 0 0,-1-1 0 0 0,1 1 0 0 0,-1 0 0 0 0,2 0 0 0 0,-1 0 0 0 0,1-1 0 0 0,0-1 0 0 0,1 1 0 0 0,-1 0 0 0 0,-1 1 0 0 0,0-1 0 0 0,-1 0 0 0 0,-1 1 0 0 0,0-1 0 0 0,-1 0 0 0 0,0-1 0 0 0,2 0 0 0 0,0 1 0 0 0,0 0 0 0 0,2-1 0 0 0,2 0 0 0 0,1 0 0 0 0,2-1 0 0 0,2 1 0 0 0,0 0 0 0 0,0 0 0 0 0,2 1 0 0 0,1 0 0 0 0,1-1 0 0 0,-2 1 0 0 0,0 0 0 0 0,0 1 0 0 0,1 1 0 0 0,0-1 0 0 0,1 0 0 0 0,-1 0 0 0 0,-3 0 0 0 0,0 1 0 0 0,-2 0 0 0 0,-1 1 0 0 0,-1 0 0 0 0,-3 0 0 0 0,-2 0 0 0 0,-1 0 0 0 0,-1 0 0 0 0,0 0 0 0 0,-2-1 0 0 0,0-1 0 0 0,0 1 0 0 0,-1-1 0 0 0,1 1 0 0 0,0 1 0 0 0,2-2 0 0 0,-2 0 0 0 0,2 0 0 0 0,-1 0 0 0 0,1 1 0 0 0,0 1 0 0 0,0-2 0 0 0,-1 0 0 0 0,1 0 0 0 0,1-1 0 0 0,1 0 0 0 0,1-1 0 0 0,1 0 0 0 0,0-1 0 0 0,3 1 0 0 0,0 0 0 0 0,0-1 0 0 0,-1 0 0 0 0,-1 1 0 0 0,-4 1 0 0 0,-2-1 0 0 0,-1 1 0 0 0,-3 1 0 0 0,0 0 0 0 0,0 2 0 0 0,-1-1 0 0 0,0 1 0 0 0,1 0 0 0 0,-1 0 0 0 0,1 0 0 0 0,0-1 0 0 0,0-1 0 0 0,1 1 0 0 0,1-1 0 0 0,0 0 0 0 0,1 0 0 0 0,1 0 0 0 0,0 0 0 0 0,0 0 0 0 0,1-1 0 0 0,1 0 0 0 0,1-1 0 0 0,0 2 0 0 0,-1 0 0 0 0,0-1 0 0 0,-2 0 0 0 0,0 1 0 0 0,0 1 0 0 0,0-1 0 0 0,0-1 0 0 0,0 1 0 0 0,1-1 0 0 0,-1 0 0 0 0,1 1 0 0 0,0 0 0 0 0,-1 0 0 0 0,1 0 0 0 0,1 0 0 0 0,0-1 0 0 0,-1 0 0 0 0,2-1 0 0 0,1 1 0 0 0,0-2 0 0 0,1 1 0 0 0,0 0 0 0 0,1-1 0 0 0,-1 1 0 0 0,1-1 0 0 0,1 1 0 0 0,1-1 0 0 0,0 0 0 0 0,0 1 0 0 0,-3-1 0 0 0,-1 1 0 0 0,0 1 0 0 0,-2 0 0 0 0,0 0 0 0 0,-1 1 0 0 0,0-1 0 0 0,-1 0 0 0 0,-1 0 0 0 0,1 2 0 0 0,-1 0 0 0 0,1-1 0 0 0,0-1 0 0 0,-1 2 0 0 0,-1-1 0 0 0,-1 1 0 0 0,0 1 0 0 0,-1-1 0 0 0,0 0 0 0 0,0-1 0 0 0,-1 1 0 0 0,1-1 0 0 0,0 1 0 0 0,0 1 0 0 0,-1-2 0 0 0,1 0 0 0 0,0 1 0 0 0,0-1 0 0 0,0 1 0 0 0,0 1 0 0 0,0-1 0 0 0,-2 1 0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80"/>
    </inkml:context>
    <inkml:brush xml:id="br0">
      <inkml:brushProperty name="width" value="0.05" units="cm"/>
      <inkml:brushProperty name="height" value="0.05" units="cm"/>
      <inkml:brushProperty name="color" value="#5B2D90"/>
    </inkml:brush>
  </inkml:definitions>
  <inkml:trace contextRef="#ctx0" brushRef="#br0">20265 9820 16383 0 0,'-3'0'0'0'0,"-2"0"0"0"0,-4 0 0 0 0,-2 0 0 0 0,-2 0 0 0 0,1 0 0 0 0,-3 0 0 0 0,0 0 0 0 0,1 0 0 0 0,0 0 0 0 0,1 0 0 0 0,-1 0 0 0 0,2 1 0 0 0,1 3 0 0 0,2 0 0 0 0,1 3 0 0 0,1 0 0 0 0,1 2 0 0 0,-1 1 0 0 0,-1 1 0 0 0,2 0 0 0 0,0 1 0 0 0,0 0 0 0 0,0 0 0 0 0,2 0 0 0 0,0 0 0 0 0,0-1 0 0 0,2 0 0 0 0,0 0 0 0 0,1 1 0 0 0,1 0 0 0 0,0 1 0 0 0,0 0 0 0 0,0 1 0 0 0,0 3 0 0 0,0 1 0 0 0,0 1 0 0 0,0 0 0 0 0,1-1 0 0 0,-1-1 0 0 0,1-1 0 0 0,2 0 0 0 0,1-1 0 0 0,1 0 0 0 0,-1 0 0 0 0,0 0 0 0 0,-2-2 0 0 0,1 1 0 0 0,0 1 0 0 0,-1-1 0 0 0,1 0 0 0 0,0 1 0 0 0,1 0 0 0 0,1 1 0 0 0,0 1 0 0 0,0 0 0 0 0,2 3 0 0 0,0 0 0 0 0,-1 2 0 0 0,1 0 0 0 0,-2-1 0 0 0,1 1 0 0 0,0 2 0 0 0,0-1 0 0 0,-1 1 0 0 0,1 0 0 0 0,-1-2 0 0 0,-1-2 0 0 0,1 0 0 0 0,1-2 0 0 0,-1-1 0 0 0,0 1 0 0 0,1-1 0 0 0,0-2 0 0 0,-1 0 0 0 0,0 1 0 0 0,0-1 0 0 0,1 1 0 0 0,-1 3 0 0 0,1 0 0 0 0,0 3 0 0 0,0 0 0 0 0,0 1 0 0 0,-1 2 0 0 0,0 1 0 0 0,0 0 0 0 0,-1-1 0 0 0,-1 1 0 0 0,1-1 0 0 0,0 0 0 0 0,0-1 0 0 0,-1 0 0 0 0,1-1 0 0 0,-1-2 0 0 0,0-1 0 0 0,0-2 0 0 0,0-4 0 0 0,-1-2 0 0 0,0-3 0 0 0,-2 1 0 0 0,1 2 0 0 0,1 1 0 0 0,1 2 0 0 0,2 1 0 0 0,2 1 0 0 0,1-1 0 0 0,0-1 0 0 0,1 1 0 0 0,-1-2 0 0 0,1 1 0 0 0,0-2 0 0 0,-1 0 0 0 0,1 0 0 0 0,-2-2 0 0 0,-1-1 0 0 0,-1-1 0 0 0,0-1 0 0 0,0 2 0 0 0,0 0 0 0 0,0 0 0 0 0,0-1 0 0 0,2 1 0 0 0,-2 1 0 0 0,1-1 0 0 0,0 0 0 0 0,1 0 0 0 0,0 1 0 0 0,1 1 0 0 0,0 0 0 0 0,0 0 0 0 0,1 1 0 0 0,-1 0 0 0 0,1 1 0 0 0,-1 1 0 0 0,1 0 0 0 0,-1-1 0 0 0,2 1 0 0 0,1 0 0 0 0,0-1 0 0 0,1-1 0 0 0,-1-1 0 0 0,0 0 0 0 0,-2-1 0 0 0,0 2 0 0 0,0-2 0 0 0,1 2 0 0 0,0-1 0 0 0,0 1 0 0 0,0-1 0 0 0,0 1 0 0 0,1 0 0 0 0,1-2 0 0 0,0-1 0 0 0,-1 0 0 0 0,-1-1 0 0 0,0 0 0 0 0,-1 1 0 0 0,-1 0 0 0 0,0 0 0 0 0,0-2 0 0 0,-2 1 0 0 0,0-1 0 0 0,0 0 0 0 0,-1 0 0 0 0,1-2 0 0 0,-2 0 0 0 0,0-1 0 0 0,0 0 0 0 0,0 0 0 0 0,1 1 0 0 0,1 0 0 0 0,0 1 0 0 0,2 1 0 0 0,-1 0 0 0 0,1 0 0 0 0,0 0 0 0 0,0 0 0 0 0,0 0 0 0 0,0 0 0 0 0,-1 0 0 0 0,-1-1 0 0 0,0 1 0 0 0,1 0 0 0 0,-2 0 0 0 0,1-1 0 0 0,0-1 0 0 0,-1 0 0 0 0,0-1 0 0 0,0 0 0 0 0,0 1 0 0 0,0-1 0 0 0,1 0 0 0 0,0 0 0 0 0,1 0 0 0 0,1 0 0 0 0,-1 1 0 0 0,1 0 0 0 0,0 0 0 0 0,0-2 0 0 0,0 0 0 0 0,0-1 0 0 0,-1 1 0 0 0,-1 0 0 0 0,0-2 0 0 0,0 0 0 0 0,1 0 0 0 0,1 1 0 0 0,-1-2 0 0 0,1 2 0 0 0,0 0 0 0 0,0-1 0 0 0,0-1 0 0 0,0 0 0 0 0,-1 0 0 0 0,0 0 0 0 0,-1 1 0 0 0,0 0 0 0 0,1-1 0 0 0,0 1 0 0 0,0 1 0 0 0,1-1 0 0 0,-1-1 0 0 0,1 0 0 0 0,0 1 0 0 0,0 0 0 0 0,0 0 0 0 0,0-1 0 0 0,0 0 0 0 0,0 1 0 0 0,0 0 0 0 0,1-1 0 0 0,1 1 0 0 0,0-1 0 0 0,0-1 0 0 0,-1 0 0 0 0,-1 1 0 0 0,1-2 0 0 0,-1 1 0 0 0,-1 0 0 0 0,1 0 0 0 0,0 0 0 0 0,0 0 0 0 0,0 0 0 0 0,-1 0 0 0 0,1 0 0 0 0,0-1 0 0 0,0-2 0 0 0,1-4 0 0 0,1-1 0 0 0,2-3 0 0 0,0-3 0 0 0,1-1 0 0 0,0-1 0 0 0,-2-2 0 0 0,2 0 0 0 0,-1 0 0 0 0,0 0 0 0 0,0-1 0 0 0,0-2 0 0 0,1-1 0 0 0,2 0 0 0 0,1-1 0 0 0,-1-2 0 0 0,1 1 0 0 0,0-1 0 0 0,1 1 0 0 0,0 0 0 0 0,0 1 0 0 0,-1-1 0 0 0,-1 1 0 0 0,-2 0 0 0 0,-1 0 0 0 0,-2 1 0 0 0,0 2 0 0 0,-1 1 0 0 0,-1 1 0 0 0,0 2 0 0 0,-1 2 0 0 0,-1 2 0 0 0,-1 3 0 0 0,-2 0 0 0 0,-1 1 0 0 0,-1 0 0 0 0,0 1 0 0 0,-1-1 0 0 0,-1 1 0 0 0,1-1 0 0 0,0 0 0 0 0,0 0 0 0 0,0 0 0 0 0,-2 2 0 0 0,0 0 0 0 0,-1 1 0 0 0,-1 0 0 0 0,-2 1 0 0 0,-3 1 0 0 0,0 0 0 0 0,-2-1 0 0 0,2 0 0 0 0,-1-1 0 0 0,0 1 0 0 0,-1 0 0 0 0,0 0 0 0 0,2 0 0 0 0,0 0 0 0 0,0-1 0 0 0,1 2 0 0 0,0-2 0 0 0,-2 0 0 0 0,0 0 0 0 0,-2 1 0 0 0,-1 0 0 0 0,-2 1 0 0 0,-1 0 0 0 0,1 0 0 0 0,1 0 0 0 0,0 1 0 0 0,2 0 0 0 0,0 1 0 0 0,2 1 0 0 0,1 0 0 0 0,1 0 0 0 0,-2 0 0 0 0,-1 0 0 0 0,-3 0 0 0 0,-1 0 0 0 0,0 0 0 0 0,0 0 0 0 0,-1 0 0 0 0,0 0 0 0 0,1 0 0 0 0,2 0 0 0 0,-1 0 0 0 0,2 0 0 0 0,1 0 0 0 0,0 0 0 0 0,-1 0 0 0 0,2 0 0 0 0,0 0 0 0 0,1 0 0 0 0,-1 0 0 0 0,0 0 0 0 0,0 0 0 0 0,0 0 0 0 0,1 0 0 0 0,1 0 0 0 0,-2 0 0 0 0,0 0 0 0 0,0 0 0 0 0,-2 0 0 0 0,0 0 0 0 0,-1 0 0 0 0,-1 0 0 0 0,-1-1 0 0 0,0-1 0 0 0,-2 0 0 0 0,2-1 0 0 0,-1 0 0 0 0,2 1 0 0 0,0-2 0 0 0,0 0 0 0 0,0-1 0 0 0,0 0 0 0 0,1-1 0 0 0,2-1 0 0 0,-2 0 0 0 0,2-1 0 0 0,0 0 0 0 0,1-1 0 0 0,3 1 0 0 0,0 0 0 0 0,1 0 0 0 0,-1 0 0 0 0,2-2 0 0 0,-1 0 0 0 0,2 0 0 0 0,-1 0 0 0 0,1-1 0 0 0,0 1 0 0 0,1-1 0 0 0,-2 0 0 0 0,2-1 0 0 0,0 0 0 0 0,-1-2 0 0 0,-1 1 0 0 0,1-1 0 0 0,-1-1 0 0 0,-1-1 0 0 0,-1 0 0 0 0,-1-3 0 0 0,0-1 0 0 0,-1 0 0 0 0,0 0 0 0 0,-2-1 0 0 0,0 0 0 0 0,-1 1 0 0 0,0-2 0 0 0,-1 0 0 0 0,0 0 0 0 0,-1-3 0 0 0,0 2 0 0 0,0 0 0 0 0,0 0 0 0 0,0 0 0 0 0,2 2 0 0 0,-1 3 0 0 0,1 1 0 0 0,2 2 0 0 0,1 3 0 0 0,2 1 0 0 0,0 2 0 0 0,1-1 0 0 0,0 0 0 0 0,2 1 0 0 0,-1 0 0 0 0,2 0 0 0 0,-1 0 0 0 0,0 1 0 0 0,1-2 0 0 0,2 0 0 0 0,-2-1 0 0 0,0-1 0 0 0,1-1 0 0 0,1 1 0 0 0,0 0 0 0 0,1 0 0 0 0,-1 0 0 0 0,1 2 0 0 0,0 0 0 0 0,0 0 0 0 0,1 0 0 0 0,-1 0 0 0 0,0-2 0 0 0,0-1 0 0 0,0-4 0 0 0,0-1 0 0 0,1-4 0 0 0,2-1 0 0 0,-1-3 0 0 0,1 0 0 0 0,0 0 0 0 0,1-1 0 0 0,0 0 0 0 0,1 1 0 0 0,-1 0 0 0 0,0 0 0 0 0,-1 1 0 0 0,1 0 0 0 0,-2 2 0 0 0,0-1 0 0 0,1-1 0 0 0,-1 1 0 0 0,1-1 0 0 0,-2 0 0 0 0,0 0 0 0 0,0 1 0 0 0,-1 0 0 0 0,0 2 0 0 0,0 1 0 0 0,1 2 0 0 0,1 1 0 0 0,0 2 0 0 0,-1 2 0 0 0,0 3 0 0 0,0 1 0 0 0,-1 0 0 0 0,1 0 0 0 0,-1 1 0 0 0,0 0 0 0 0,-1 0 0 0 0,1 1 0 0 0,0 0 0 0 0,-1 0 0 0 0,-2 0 0 0 0,-1 0 0 0 0,0 2 0 0 0,0 0 0 0 0,-1 1 0 0 0,1 0 0 0 0,-1 1 0 0 0,0 1 0 0 0,-1 2 0 0 0,-1 0 0 0 0,-1 0 0 0 0,1 1 0 0 0,-1-1 0 0 0,-1-1 0 0 0,1 1 0 0 0,0 0 0 0 0,0 0 0 0 0,-2 0 0 0 0,0 1 0 0 0,0 0 0 0 0,-1 0 0 0 0,-1 0 0 0 0,2 0 0 0 0,-2 0 0 0 0,1 0 0 0 0,0 0 0 0 0,1 0 0 0 0,1 0 0 0 0,0 0 0 0 0,1 0 0 0 0,1 0 0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81"/>
    </inkml:context>
    <inkml:brush xml:id="br0">
      <inkml:brushProperty name="width" value="0.1" units="cm"/>
      <inkml:brushProperty name="height" value="0.1" units="cm"/>
      <inkml:brushProperty name="color" value="#5B2D90"/>
    </inkml:brush>
  </inkml:definitions>
  <inkml:trace contextRef="#ctx0" brushRef="#br0">20209 9623 16383 0 0,'5'-2'0'0'0,"3"-3"0"0"0,3-2 0 0 0,2-2 0 0 0,3-2 0 0 0,1-1 0 0 0,1 0 0 0 0,-2 0 0 0 0,0-1 0 0 0,0 1 0 0 0,-1 2 0 0 0,0 0 0 0 0,-2 1 0 0 0,0 0 0 0 0,0 1 0 0 0,-1-1 0 0 0,2 1 0 0 0,0 0 0 0 0,-1-2 0 0 0,0-1 0 0 0,-1 1 0 0 0,0 0 0 0 0,0 1 0 0 0,0-1 0 0 0,0-1 0 0 0,-1-1 0 0 0,1-2 0 0 0,1-1 0 0 0,0-1 0 0 0,1-1 0 0 0,-1 2 0 0 0,-1-1 0 0 0,-2 2 0 0 0,0 0 0 0 0,-1 1 0 0 0,0 1 0 0 0,-1 2 0 0 0,-2 1 0 0 0,0-1 0 0 0,-1 0 0 0 0,0 0 0 0 0,0 0 0 0 0,-1 1 0 0 0,1 1 0 0 0,-1 0 0 0 0,1 0 0 0 0,-1 0 0 0 0,0 0 0 0 0,-1 0 0 0 0,2 0 0 0 0,0 0 0 0 0,-1-1 0 0 0,1-2 0 0 0,1 0 0 0 0,0-1 0 0 0,2-1 0 0 0,-1-1 0 0 0,2-1 0 0 0,-1 0 0 0 0,1 0 0 0 0,0-1 0 0 0,-1 2 0 0 0,1 0 0 0 0,-1 0 0 0 0,0 2 0 0 0,0 2 0 0 0,0 0 0 0 0,0 2 0 0 0,0 0 0 0 0,0 0 0 0 0,0 0 0 0 0,0 0 0 0 0,0 2 0 0 0,-2 0 0 0 0,0 0 0 0 0,0-1 0 0 0,1-1 0 0 0,0-2 0 0 0,1-1 0 0 0,1-1 0 0 0,3-1 0 0 0,2 0 0 0 0,0-1 0 0 0,1 0 0 0 0,0 0 0 0 0,1-1 0 0 0,1 0 0 0 0,2-1 0 0 0,1-1 0 0 0,0 1 0 0 0,0 0 0 0 0,-1 2 0 0 0,-1 1 0 0 0,-2 2 0 0 0,-2 1 0 0 0,-2 1 0 0 0,-2 1 0 0 0,-2 0 0 0 0,2 0 0 0 0,0 2 0 0 0,-1-1 0 0 0,0 0 0 0 0,2-1 0 0 0,-1 1 0 0 0,2-2 0 0 0,2-1 0 0 0,-1 2 0 0 0,1 0 0 0 0,-1 0 0 0 0,-1 1 0 0 0,-1 0 0 0 0,-2 2 0 0 0,0-2 0 0 0,-1 2 0 0 0,0 0 0 0 0,-1 1 0 0 0,1 0 0 0 0,0-2 0 0 0,-1 0 0 0 0,3 1 0 0 0,0-1 0 0 0,-1 0 0 0 0,3 0 0 0 0,-1-2 0 0 0,1 2 0 0 0,0 0 0 0 0,1-1 0 0 0,0 0 0 0 0,-2 1 0 0 0,-1 1 0 0 0,1-2 0 0 0,0 2 0 0 0,-1-1 0 0 0,0 2 0 0 0,-1-1 0 0 0,-1 0 0 0 0,0 0 0 0 0,0 0 0 0 0,0 1 0 0 0,-1 0 0 0 0,1-2 0 0 0,0 0 0 0 0,0 1 0 0 0,0-1 0 0 0,-1 0 0 0 0,1-1 0 0 0,0 2 0 0 0,0-1 0 0 0,0 0 0 0 0,0-1 0 0 0,0 2 0 0 0,-1-1 0 0 0,1 0 0 0 0,0 1 0 0 0,-1-1 0 0 0,-1 1 0 0 0,0-2 0 0 0,1 2 0 0 0,-1-1 0 0 0,2 0 0 0 0,-1-1 0 0 0,1 0 0 0 0,0 0 0 0 0,0-1 0 0 0,0 1 0 0 0,0 1 0 0 0,0 0 0 0 0,0-1 0 0 0,-1 1 0 0 0,1 1 0 0 0,0-1 0 0 0,2-1 0 0 0,0 0 0 0 0,0 1 0 0 0,-1 0 0 0 0,0-1 0 0 0,1 0 0 0 0,1 0 0 0 0,1-1 0 0 0,-1 2 0 0 0,0-1 0 0 0,-1 1 0 0 0,0-1 0 0 0,-2 1 0 0 0,1 2 0 0 0,-1 1 0 0 0,-2 0 0 0 0,0 0 0 0 0,0 0 0 0 0,0-3 0 0 0,1-2 0 0 0,2-2 0 0 0,3-1 0 0 0,2-2 0 0 0,1-2 0 0 0,2 0 0 0 0,0 0 0 0 0,1-1 0 0 0,0 0 0 0 0,-2 2 0 0 0,-2 2 0 0 0,-2 3 0 0 0,-2 2 0 0 0,-3 1 0 0 0,0 2 0 0 0,-2 1 0 0 0,3-1 0 0 0,1-1 0 0 0,0 0 0 0 0,0-1 0 0 0,1-1 0 0 0,1 0 0 0 0,-1 0 0 0 0,0 1 0 0 0,-1 1 0 0 0,-2 1 0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9T18:05:18.782"/>
    </inkml:context>
    <inkml:brush xml:id="br0">
      <inkml:brushProperty name="width" value="0.1" units="cm"/>
      <inkml:brushProperty name="height" value="0.1" units="cm"/>
      <inkml:brushProperty name="color" value="#5B2D90"/>
    </inkml:brush>
  </inkml:definitions>
  <inkml:trace contextRef="#ctx0" brushRef="#br0">20228 9952 16383 0 0,'3'0'0'0'0,"2"0"0"0"0,6 0 0 0 0,3-1 0 0 0,4-1 0 0 0,3-3 0 0 0,2 0 0 0 0,0-2 0 0 0,-1 0 0 0 0,-1-1 0 0 0,-1 1 0 0 0,-1 0 0 0 0,-3 0 0 0 0,0 2 0 0 0,-3-1 0 0 0,0 2 0 0 0,0-1 0 0 0,-2 1 0 0 0,0 0 0 0 0,0-1 0 0 0,1-2 0 0 0,2 0 0 0 0,0-1 0 0 0,1 0 0 0 0,-1-1 0 0 0,1 2 0 0 0,0 0 0 0 0,-3 0 0 0 0,-1 1 0 0 0,-1 0 0 0 0,-1 2 0 0 0,-1 1 0 0 0,0 0 0 0 0,-1 0 0 0 0,1 0 0 0 0,0 0 0 0 0,-1 1 0 0 0,1-1 0 0 0,0 0 0 0 0,0 0 0 0 0,-1 0 0 0 0,1 1 0 0 0,0-2 0 0 0,0 1 0 0 0,0-1 0 0 0,0-1 0 0 0,0-1 0 0 0,0 0 0 0 0,-1 0 0 0 0,3 0 0 0 0,0-1 0 0 0,0 1 0 0 0,-1 0 0 0 0,0 0 0 0 0,2-1 0 0 0,-1 1 0 0 0,0 0 0 0 0,0 0 0 0 0,-1-1 0 0 0,1 0 0 0 0,0 1 0 0 0,0 0 0 0 0,0-1 0 0 0,-1 1 0 0 0,1-2 0 0 0,0 1 0 0 0,0-1 0 0 0,0 0 0 0 0,0-1 0 0 0,2-1 0 0 0,1 0 0 0 0,-2 0 0 0 0,2 0 0 0 0,0 0 0 0 0,0 1 0 0 0,-1 0 0 0 0,1 1 0 0 0,0-1 0 0 0,0 1 0 0 0,-1 0 0 0 0,0-1 0 0 0,0 1 0 0 0,1-2 0 0 0,-1 0 0 0 0,0 0 0 0 0,2 0 0 0 0,1 0 0 0 0,0-1 0 0 0,0 0 0 0 0,0 0 0 0 0,1 1 0 0 0,0-1 0 0 0,1-1 0 0 0,1 0 0 0 0,-1-1 0 0 0,1 2 0 0 0,-1-2 0 0 0,3 1 0 0 0,0 0 0 0 0,-2 0 0 0 0,-1 0 0 0 0,0 1 0 0 0,-1 0 0 0 0,-2 1 0 0 0,-1 1 0 0 0,-1 1 0 0 0,-2 0 0 0 0,1-1 0 0 0,-1 3 0 0 0,0 0 0 0 0,1-1 0 0 0,0 0 0 0 0,1 0 0 0 0,0-1 0 0 0,-1 0 0 0 0,-1 2 0 0 0,-1-1 0 0 0,0 2 0 0 0,-1 0 0 0 0,0 1 0 0 0,0 0 0 0 0,0 1 0 0 0,-1 0 0 0 0,1 0 0 0 0,0 0 0 0 0,0-1 0 0 0,-1 1 0 0 0,1 0 0 0 0,0 0 0 0 0,0-1 0 0 0,0-2 0 0 0,0 1 0 0 0,0 0 0 0 0,0 0 0 0 0,-2 0 0 0 0,0 0 0 0 0,1-3 0 0 0,-1-1 0 0 0,1-1 0 0 0,1 1 0 0 0,-1 0 0 0 0,1 1 0 0 0,0 2 0 0 0,-1-1 0 0 0,-1 2 0 0 0,0 0 0 0 0,1-3 0 0 0,0 0 0 0 0,0-1 0 0 0,1 0 0 0 0,0-1 0 0 0,0-1 0 0 0,0 0 0 0 0,2 1 0 0 0,0 1 0 0 0,0 0 0 0 0,0 2 0 0 0,-1 0 0 0 0,0 1 0 0 0,-1-1 0 0 0,0 1 0 0 0,0-2 0 0 0,-1 1 0 0 0,1-1 0 0 0,0 0 0 0 0,0 0 0 0 0,0 1 0 0 0,-1 1 0 0 0,1 0 0 0 0,0-1 0 0 0,0 1 0 0 0,-1 1 0 0 0,-1 0 0 0 0,-1 1 0 0 0,-1 0 0 0 0,0-1 0 0 0,0 2 0 0 0,1-1 0 0 0,1-1 0 0 0,2-3 0 0 0,3-3 0 0 0,3-4 0 0 0,2-1 0 0 0,-1-1 0 0 0,1-1 0 0 0,-1 0 0 0 0,-2 2 0 0 0,-2 3 0 0 0,-1 3 0 0 0,-2 3 0 0 0,-1 1 0 0 0,-1 2 0 0 0,0-1 0 0 0,0-1 0 0 0,0 1 0 0 0,-1 0 0 0 0,0 0 0 0 0,-2 0 0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27"/>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7411 1942 16383 0 0,'0'1'0'0'0,"-2"3"0"0"0,-2 3 0 0 0,-2 2 0 0 0,0 1 0 0 0,-1 0 0 0 0,0-1 0 0 0,1-1 0 0 0,2-1 0 0 0,1 0 0 0 0,-1-2 0 0 0,-1-1 0 0 0,-1 2 0 0 0,-6 4 0 0 0,-6 6 0 0 0,-9 7 0 0 0,-7 6 0 0 0,-6 3 0 0 0,-7 5 0 0 0,2-3 0 0 0,0 0 0 0 0,2-2 0 0 0,4-4 0 0 0,5-2 0 0 0,5-3 0 0 0,4-4 0 0 0,6-2 0 0 0,4-1 0 0 0,2 0 0 0 0,2-1 0 0 0,2 0 0 0 0,0 1 0 0 0,2-1 0 0 0,-1 0 0 0 0,2 0 0 0 0,-1-3 0 0 0,2-1 0 0 0,0-2 0 0 0,2-2 0 0 0,0 0 0 0 0,6-6 0 0 0,5-7 0 0 0,5-5 0 0 0,5-5 0 0 0,6-4 0 0 0,7-5 0 0 0,3-3 0 0 0,3-1 0 0 0,0 0 0 0 0,2-1 0 0 0,0 0 0 0 0,2-2 0 0 0,-1 0 0 0 0,-3 1 0 0 0,-2 2 0 0 0,-1 0 0 0 0,-3 3 0 0 0,-3 2 0 0 0,-6 4 0 0 0,-3 3 0 0 0,-4 2 0 0 0,-3 3 0 0 0,-3 1 0 0 0,-2 1 0 0 0,-2 2 0 0 0,-2 0 0 0 0,0 2 0 0 0,-1 0 0 0 0,-1-2 0 0 0,0 1 0 0 0,-1-2 0 0 0,0 0 0 0 0,1 0 0 0 0,2-2 0 0 0,1-1 0 0 0,1-2 0 0 0,1-1 0 0 0,2 0 0 0 0,2-2 0 0 0,1 2 0 0 0,2 0 0 0 0,0 2 0 0 0,-1 2 0 0 0,0 2 0 0 0,0 1 0 0 0,0 2 0 0 0,-3 1 0 0 0,0 2 0 0 0,-2-1 0 0 0,0 2 0 0 0,-1 0 0 0 0,0-1 0 0 0,-1 0 0 0 0,-1 0 0 0 0,0 0 0 0 0,-1-1 0 0 0,0-1 0 0 0,0 1 0 0 0,0-1 0 0 0,0 1 0 0 0,1-1 0 0 0,-1 1 0 0 0,1 1 0 0 0,0 0 0 0 0,1 2 0 0 0,0 0 0 0 0,1 0 0 0 0,0 1 0 0 0,-5 3 0 0 0,-4 3 0 0 0,-7 4 0 0 0,-6 7 0 0 0,-8 5 0 0 0,-4 4 0 0 0,-5 4 0 0 0,-1 2 0 0 0,-2 3 0 0 0,0 0 0 0 0,2-3 0 0 0,1-1 0 0 0,0 0 0 0 0,0-1 0 0 0,0-1 0 0 0,1-1 0 0 0,0-1 0 0 0,2-2 0 0 0,2-1 0 0 0,1-4 0 0 0,4-2 0 0 0,2-1 0 0 0,2-3 0 0 0,2 0 0 0 0,1-2 0 0 0,-1 0 0 0 0,2-1 0 0 0,0-1 0 0 0,0 0 0 0 0,-2-1 0 0 0,-1 1 0 0 0,-1 0 0 0 0,-3 2 0 0 0,0 1 0 0 0,-1 1 0 0 0,1 1 0 0 0,1-1 0 0 0,2 1 0 0 0,2-2 0 0 0,1-1 0 0 0,2-1 0 0 0,3-1 0 0 0,2-2 0 0 0,3-1 0 0 0,1-1 0 0 0,1-6 0 0 0,6-8 0 0 0,7-9 0 0 0,6-7 0 0 0,3-5 0 0 0,1-3 0 0 0,2-1 0 0 0,0 1 0 0 0,-3 2 0 0 0,-2 4 0 0 0,-4 5 0 0 0,-3 6 0 0 0,-2 3 0 0 0,-6 5 0 0 0,-4 4 0 0 0,-5 7 0 0 0,-3 7 0 0 0,-4 7 0 0 0,-5 5 0 0 0,-1 4 0 0 0,-3 3 0 0 0,0 1 0 0 0,0 2 0 0 0,0-1 0 0 0,0 0 0 0 0,-1-1 0 0 0,0-2 0 0 0,3-2 0 0 0,-2 0 0 0 0,2-2 0 0 0,2-2 0 0 0,2-2 0 0 0,0-1 0 0 0,2-2 0 0 0,1-1 0 0 0,-1-1 0 0 0,0-2 0 0 0,-1-1 0 0 0,0-1 0 0 0,1-1 0 0 0,1 0 0 0 0,1-2 0 0 0,3 0 0 0 0,2-1 0 0 0,1-2 0 0 0,2 0 0 0 0,1-2 0 0 0,5-1 0 0 0,9-7 0 0 0,10-8 0 0 0,2-3 0 0 0,-7 2 0 0 0,-12 2 0 0 0,-11 6 0 0 0,-6 3 0 0 0,-5 5 0 0 0,-1 2 0 0 0,1 1 0 0 0,1 1 0 0 0,4 0 0 0 0,1-2 0 0 0,2-1 0 0 0,1 1 0 0 0,1 0 0 0 0,1 0 0 0 0,-2 1 0 0 0,0 0 0 0 0,-1 0 0 0 0,-2 2 0 0 0,-1 2 0 0 0,0 1 0 0 0,-2 0 0 0 0,0 1 0 0 0,3-1 0 0 0,0-2 0 0 0,2 0 0 0 0,3-1 0 0 0,2-3 0 0 0,1 0 0 0 0,1 0 0 0 0,0 0 0 0 0,2 0 0 0 0,-2 0 0 0 0,1 1 0 0 0,-1-1 0 0 0,0-1 0 0 0,1 1 0 0 0,0 0 0 0 0,0-1 0 0 0,1 1 0 0 0,1-1 0 0 0,-1 1 0 0 0,1 0 0 0 0,1 1 0 0 0,-2 0 0 0 0,1 0 0 0 0,0 0 0 0 0,-1 1 0 0 0,0 2 0 0 0,-1 2 0 0 0,-1 1 0 0 0,-1 2 0 0 0,-1 1 0 0 0,1 1 0 0 0,-1-1 0 0 0,-1 1 0 0 0,0-1 0 0 0,0-1 0 0 0,-1-1 0 0 0,1-1 0 0 0,2-2 0 0 0,0-1 0 0 0,1-1 0 0 0,1-2 0 0 0,0 1 0 0 0,1-1 0 0 0,-1-1 0 0 0,1 1 0 0 0,0 0 0 0 0,1 0 0 0 0,-2 0 0 0 0,1 0 0 0 0,-1 0 0 0 0,0 1 0 0 0,0 1 0 0 0,0 1 0 0 0,-1 0 0 0 0,1 0 0 0 0,-1 2 0 0 0,0 1 0 0 0,0 0 0 0 0,0 0 0 0 0,1-1 0 0 0,-1-1 0 0 0,1-1 0 0 0,-1 0 0 0 0,0-2 0 0 0,1 0 0 0 0,-1 0 0 0 0,1-1 0 0 0,0 0 0 0 0,0-1 0 0 0,0 1 0 0 0,0 0 0 0 0,1 0 0 0 0,-1 0 0 0 0,0 0 0 0 0,0 0 0 0 0,2 0 0 0 0,-1 0 0 0 0,0 0 0 0 0,1 0 0 0 0,1 0 0 0 0,0 0 0 0 0,1 0 0 0 0,0 0 0 0 0,0 0 0 0 0,0 0 0 0 0,0 1 0 0 0,0-1 0 0 0,0 1 0 0 0,0 2 0 0 0,0 0 0 0 0,1 1 0 0 0,0 1 0 0 0,1 1 0 0 0,1 1 0 0 0,1-1 0 0 0,-1 0 0 0 0,0 0 0 0 0,-1-1 0 0 0,-1-2 0 0 0,-1 1 0 0 0,1-1 0 0 0,-1 1 0 0 0,-1-1 0 0 0,1-1 0 0 0,0 0 0 0 0,0-1 0 0 0,0-1 0 0 0,0 0 0 0 0,1-1 0 0 0,3-1 0 0 0,2-2 0 0 0,5-1 0 0 0,2 0 0 0 0,3-1 0 0 0,2-1 0 0 0,2 1 0 0 0,2 0 0 0 0,-2 0 0 0 0,1-2 0 0 0,0-1 0 0 0,-1-1 0 0 0,0-2 0 0 0,0 1 0 0 0,0-1 0 0 0,0 1 0 0 0,3 2 0 0 0,1 1 0 0 0,1 1 0 0 0,1 0 0 0 0,1 1 0 0 0,0 0 0 0 0,0 0 0 0 0,2 0 0 0 0,-1 1 0 0 0,1 0 0 0 0,-2 2 0 0 0,-1 2 0 0 0,-1 1 0 0 0,0 1 0 0 0,0-1 0 0 0,1 0 0 0 0,0-1 0 0 0,1 0 0 0 0,1-1 0 0 0,1-1 0 0 0,0-1 0 0 0,0-1 0 0 0,1 0 0 0 0,-1 0 0 0 0,-2 1 0 0 0,-3-1 0 0 0,-2 0 0 0 0,-3 0 0 0 0,-3-1 0 0 0,-2 1 0 0 0,-3 1 0 0 0,-1-1 0 0 0,-5 1 0 0 0,-6-2 0 0 0,-10 1 0 0 0,-9-2 0 0 0,-9-4 0 0 0,-4-3 0 0 0,-6-6 0 0 0,-7-3 0 0 0,2-1 0 0 0,-5-6 0 0 0,-1-2 0 0 0,-1-3 0 0 0,2-1 0 0 0,5 1 0 0 0,3 2 0 0 0,3 3 0 0 0,2 1 0 0 0,1 1 0 0 0,4 3 0 0 0,4 2 0 0 0,4 4 0 0 0,5 3 0 0 0,3 2 0 0 0,4 3 0 0 0,2 1 0 0 0,4 1 0 0 0,1-1 0 0 0,3 0 0 0 0,0 0 0 0 0,7-3 0 0 0,9-4 0 0 0,14-4 0 0 0,11-4 0 0 0,14-5 0 0 0,12-4 0 0 0,6-4 0 0 0,6 1 0 0 0,-3 2 0 0 0,-5 4 0 0 0,-3 1 0 0 0,-5 3 0 0 0,-4 3 0 0 0,-4 2 0 0 0,-6 3 0 0 0,-4 3 0 0 0,-3 2 0 0 0,-5 0 0 0 0,-1 2 0 0 0,-3 0 0 0 0,0 2 0 0 0,-2 0 0 0 0,-1-1 0 0 0,0-1 0 0 0,0 0 0 0 0,0-1 0 0 0,0 1 0 0 0,-3 0 0 0 0,-4 1 0 0 0,-2 1 0 0 0,-5 0 0 0 0,-3 2 0 0 0,-3-1 0 0 0,-6 1 0 0 0,-17 0 0 0 0,-19 3 0 0 0,-19 8 0 0 0,-21 11 0 0 0,-10 8 0 0 0,-10 11 0 0 0,-7 8 0 0 0,-4 4 0 0 0,3 5 0 0 0,7 3 0 0 0,11 1 0 0 0,17-3 0 0 0,15-2 0 0 0,13-2 0 0 0,10-1 0 0 0,9-3 0 0 0,6-1 0 0 0,7-4 0 0 0,3-5 0 0 0,3-7 0 0 0,1-5 0 0 0,1-7 0 0 0,-1-5 0 0 0,3-5 0 0 0,3-3 0 0 0,7-4 0 0 0,6-2 0 0 0,7-1 0 0 0,9-5 0 0 0,7-7 0 0 0,0-3 0 0 0,1-5 0 0 0,-1 0 0 0 0,0-3 0 0 0,-3 3 0 0 0,-5 1 0 0 0,-6 3 0 0 0,-6 4 0 0 0,-6 4 0 0 0,-4 2 0 0 0,-4 3 0 0 0,-7 1 0 0 0,-7 3 0 0 0,-9 4 0 0 0,-8 2 0 0 0,-4 3 0 0 0,-4 2 0 0 0,-3 1 0 0 0,0 0 0 0 0,1 0 0 0 0,2-1 0 0 0,3-2 0 0 0,5-1 0 0 0,3-2 0 0 0,5-1 0 0 0,4-1 0 0 0,4 0 0 0 0,3 0 0 0 0,2 0 0 0 0,1 0 0 0 0,1 2 0 0 0,1 2 0 0 0,3 1 0 0 0,2 2 0 0 0,3 2 0 0 0,2 2 0 0 0,2-2 0 0 0,2 0 0 0 0,0-1 0 0 0,0 0 0 0 0,0-3 0 0 0,0 1 0 0 0,0-2 0 0 0,-1 0 0 0 0,0-1 0 0 0,-2-1 0 0 0,-1 0 0 0 0,-2-2 0 0 0,-1 0 0 0 0,-1-1 0 0 0,-1-2 0 0 0,-2 1 0 0 0,0-1 0 0 0,-2 0 0 0 0,0 2 0 0 0,-1 1 0 0 0,1 2 0 0 0,2 0 0 0 0,2 0 0 0 0,0 2 0 0 0,0-1 0 0 0,0 1 0 0 0,0-2 0 0 0,0 0 0 0 0,-1 0 0 0 0,0-1 0 0 0,0 0 0 0 0,0 0 0 0 0,0 0 0 0 0,0 0 0 0 0,0 0 0 0 0,0 0 0 0 0,0 0 0 0 0,0-1 0 0 0,2 0 0 0 0,-1 0 0 0 0,2 0 0 0 0,1 1 0 0 0,2 0 0 0 0,0-1 0 0 0,0 0 0 0 0,0 0 0 0 0,-2-1 0 0 0,0 0 0 0 0,-2 1 0 0 0,-1-1 0 0 0,0-1 0 0 0,-1 0 0 0 0,-1 0 0 0 0,-1 0 0 0 0,0 1 0 0 0,-1-1 0 0 0,0 0 0 0 0,0 1 0 0 0,0 1 0 0 0,0 0 0 0 0,-1 1 0 0 0,0-1 0 0 0,0 2 0 0 0,-1-1 0 0 0,0-1 0 0 0,1 0 0 0 0,-1-1 0 0 0,1 1 0 0 0,0 1 0 0 0,1-1 0 0 0,-1 1 0 0 0,0 0 0 0 0,1-1 0 0 0,-1 0 0 0 0,0 0 0 0 0,-1 0 0 0 0,1 0 0 0 0,0 1 0 0 0,-1-1 0 0 0,0 1 0 0 0,1 0 0 0 0,-1 1 0 0 0,1-1 0 0 0,-1 0 0 0 0,1-1 0 0 0,-1 0 0 0 0,2-2 0 0 0,-1 1 0 0 0,1 0 0 0 0,1 0 0 0 0,1 1 0 0 0,0 1 0 0 0,1 0 0 0 0,0 0 0 0 0,0 0 0 0 0,-1 0 0 0 0,0 0 0 0 0,0 0 0 0 0,-1 0 0 0 0,0 0 0 0 0,0 0 0 0 0,1 1 0 0 0,0-1 0 0 0,0 0 0 0 0,-1 0 0 0 0,1 0 0 0 0,0 0 0 0 0,-1 0 0 0 0,1 0 0 0 0,-2 0 0 0 0,0 0 0 0 0,-1-1 0 0 0,1 0 0 0 0,-1-2 0 0 0,1 1 0 0 0,0-1 0 0 0,-1 0 0 0 0,2 0 0 0 0,-2 0 0 0 0,2 0 0 0 0,-2 0 0 0 0,2-1 0 0 0,-2 2 0 0 0,2-1 0 0 0,-1 2 0 0 0,-1 0 0 0 0,-1 1 0 0 0,-1 0 0 0 0,-1 0 0 0 0,0 0 0 0 0,0 0 0 0 0,0 0 0 0 0,0 0 0 0 0,1 1 0 0 0,0-1 0 0 0,0 0 0 0 0,0 0 0 0 0,0 0 0 0 0,0 0 0 0 0,1-1 0 0 0,1-2 0 0 0,2 0 0 0 0,1-2 0 0 0,0 0 0 0 0,1-1 0 0 0,0 0 0 0 0,2-1 0 0 0,0 1 0 0 0,0 0 0 0 0,-1 0 0 0 0,0 0 0 0 0,0-1 0 0 0,-1 2 0 0 0,0 1 0 0 0,-1 0 0 0 0,0 1 0 0 0,0 0 0 0 0,0 1 0 0 0,0-1 0 0 0,0 1 0 0 0,1 0 0 0 0,0-1 0 0 0,0 0 0 0 0,0 1 0 0 0,0-1 0 0 0,0-1 0 0 0,1-1 0 0 0,-1 1 0 0 0,0 0 0 0 0,0-1 0 0 0,0 0 0 0 0,1 0 0 0 0,2-1 0 0 0,2 0 0 0 0,-1 1 0 0 0,1 1 0 0 0,1-1 0 0 0,-1 0 0 0 0,0-1 0 0 0,-1 1 0 0 0,-1-1 0 0 0,1 0 0 0 0,-1 0 0 0 0,-1 0 0 0 0,0 0 0 0 0,1 0 0 0 0,-1 0 0 0 0,-1 0 0 0 0,1 0 0 0 0,0 0 0 0 0,0 0 0 0 0,-1 0 0 0 0,0 0 0 0 0,-1 1 0 0 0,-1 0 0 0 0,-1 1 0 0 0,0 0 0 0 0,0 0 0 0 0,-1 1 0 0 0,1-1 0 0 0,-2 1 0 0 0,2 1 0 0 0,-2 1 0 0 0,1-1 0 0 0,0 0 0 0 0,-1 1 0 0 0,1-1 0 0 0,-1 0 0 0 0,1 1 0 0 0,0 0 0 0 0,2 0 0 0 0,0-1 0 0 0,-1 1 0 0 0,1-1 0 0 0,-1-1 0 0 0,0 0 0 0 0,-1 1 0 0 0,0-2 0 0 0,1 2 0 0 0,0-2 0 0 0,1 1 0 0 0,1 0 0 0 0,0 0 0 0 0,0 0 0 0 0,0 0 0 0 0,0 0 0 0 0,0 0 0 0 0,0 0 0 0 0,1-1 0 0 0,-1 1 0 0 0,0-1 0 0 0,0 1 0 0 0,0-1 0 0 0,0 0 0 0 0,-1 1 0 0 0,-1-1 0 0 0,0 1 0 0 0,0-1 0 0 0,-1 2 0 0 0,0-2 0 0 0,1 1 0 0 0,0 0 0 0 0,1 0 0 0 0,1-2 0 0 0,1 0 0 0 0,2-1 0 0 0,3 1 0 0 0,2-1 0 0 0,0-1 0 0 0,3 1 0 0 0,-1 0 0 0 0,1 0 0 0 0,-2 0 0 0 0,0 0 0 0 0,-1 0 0 0 0,0 0 0 0 0,-2 0 0 0 0,-1 0 0 0 0,-3 0 0 0 0,0 0 0 0 0,-2 0 0 0 0,0 0 0 0 0,0 0 0 0 0,0 0 0 0 0,0 0 0 0 0,-1 0 0 0 0,1 0 0 0 0,0-1 0 0 0,0 0 0 0 0,0-1 0 0 0,0 0 0 0 0,0 0 0 0 0,0 0 0 0 0,0 0 0 0 0,0 0 0 0 0,0-1 0 0 0,0 0 0 0 0,1 0 0 0 0,-1-1 0 0 0,0 0 0 0 0,0 0 0 0 0,0 1 0 0 0,0-1 0 0 0,0 1 0 0 0,0 0 0 0 0,1-1 0 0 0,1 0 0 0 0,-1 0 0 0 0,2 0 0 0 0,0 0 0 0 0,0-1 0 0 0,0 2 0 0 0,1-1 0 0 0,0 0 0 0 0,0 1 0 0 0,-1 0 0 0 0,1-1 0 0 0,0 1 0 0 0,0-1 0 0 0,1 1 0 0 0,0 0 0 0 0,1-2 0 0 0,1 1 0 0 0,-1 0 0 0 0,0-1 0 0 0,0 1 0 0 0,-1 0 0 0 0,-1 0 0 0 0,-1 1 0 0 0,0 0 0 0 0,0 0 0 0 0,-2 2 0 0 0,0 0 0 0 0,-1 0 0 0 0,-1 0 0 0 0,0 0 0 0 0,-1 0 0 0 0,1 0 0 0 0,0 0 0 0 0,0 0 0 0 0,-1-1 0 0 0,1 1 0 0 0,0-1 0 0 0,0 0 0 0 0,1 0 0 0 0,1-1 0 0 0,1 1 0 0 0,-1 0 0 0 0,1 0 0 0 0,0-1 0 0 0,0 2 0 0 0,0-1 0 0 0,0 1 0 0 0,-1-1 0 0 0,-1 0 0 0 0,0 1 0 0 0,0 1 0 0 0,0-2 0 0 0,0 1 0 0 0,0-1 0 0 0,0 1 0 0 0,0 1 0 0 0,0-1 0 0 0,0 1 0 0 0,-1-1 0 0 0,0 0 0 0 0,0-1 0 0 0,0 1 0 0 0,0 1 0 0 0,1-1 0 0 0,-1 0 0 0 0,1-1 0 0 0,0 1 0 0 0,0-1 0 0 0,1 0 0 0 0,-1-1 0 0 0,-1 0 0 0 0,-1-1 0 0 0,0 0 0 0 0,0 0 0 0 0,0-1 0 0 0,-1-1 0 0 0,1 0 0 0 0,0-1 0 0 0,0-1 0 0 0,0 0 0 0 0,1 1 0 0 0,-2 0 0 0 0,0 0 0 0 0,0 0 0 0 0,0 1 0 0 0,0 0 0 0 0,-1 0 0 0 0,0 0 0 0 0,1 0 0 0 0,-1 0 0 0 0,1 1 0 0 0,-1 0 0 0 0,1 0 0 0 0,0 0 0 0 0,0 1 0 0 0,0 0 0 0 0,-2-1 0 0 0,-2 0 0 0 0,-2 0 0 0 0,-1-1 0 0 0,-1 0 0 0 0,0 0 0 0 0,0-2 0 0 0,-1 1 0 0 0,2-1 0 0 0,-1 0 0 0 0,2 1 0 0 0,0-1 0 0 0,1 0 0 0 0,1-1 0 0 0,1 0 0 0 0,0-1 0 0 0,0-1 0 0 0,0 0 0 0 0,1-3 0 0 0,-1-1 0 0 0,0-1 0 0 0,0 1 0 0 0,0 2 0 0 0,0 0 0 0 0,0 2 0 0 0,0 0 0 0 0,1 2 0 0 0,0 0 0 0 0,1 1 0 0 0,-1 1 0 0 0,-1 1 0 0 0,1 0 0 0 0,-1 0 0 0 0,0 0 0 0 0,0 0 0 0 0,0-1 0 0 0,0-1 0 0 0,0 0 0 0 0,0 1 0 0 0,0 0 0 0 0,0 0 0 0 0,0 1 0 0 0,0-1 0 0 0,0 1 0 0 0,0 0 0 0 0,0 0 0 0 0,0 0 0 0 0,0 0 0 0 0,0 0 0 0 0,0-1 0 0 0,0-1 0 0 0,0-1 0 0 0,0 0 0 0 0,0 0 0 0 0,0 1 0 0 0,0 1 0 0 0,0-1 0 0 0,0 0 0 0 0,0-1 0 0 0,0 0 0 0 0,0 0 0 0 0,0 0 0 0 0,0 0 0 0 0,0 1 0 0 0,0-1 0 0 0,-1 0 0 0 0,0 0 0 0 0,-1 0 0 0 0,1 0 0 0 0,-1 1 0 0 0,1 1 0 0 0,-1-1 0 0 0,1 0 0 0 0,0 0 0 0 0,0 1 0 0 0,-1-1 0 0 0,1 0 0 0 0,-1 0 0 0 0,-1 0 0 0 0,2 1 0 0 0,0-1 0 0 0,-1 0 0 0 0,0 1 0 0 0,0-1 0 0 0,1 0 0 0 0,0 0 0 0 0,-1 0 0 0 0,0 0 0 0 0,1 0 0 0 0,0 0 0 0 0,1 0 0 0 0,0-1 0 0 0,0 1 0 0 0,0-1 0 0 0,0 1 0 0 0,-1-1 0 0 0,0 1 0 0 0,-1-1 0 0 0,1 0 0 0 0,1 1 0 0 0,-1 0 0 0 0,1 1 0 0 0,0-1 0 0 0,-1 0 0 0 0,-1-1 0 0 0,1 1 0 0 0,0-2 0 0 0,0-1 0 0 0,0-1 0 0 0,-1 0 0 0 0,1-1 0 0 0,-1-1 0 0 0,1 2 0 0 0,-1 0 0 0 0,0 0 0 0 0,1 1 0 0 0,0 0 0 0 0,1-1 0 0 0,0 2 0 0 0,0-1 0 0 0,0 0 0 0 0,0-1 0 0 0,-1 0 0 0 0,0 1 0 0 0,-1 1 0 0 0,1-1 0 0 0,0 1 0 0 0,1 0 0 0 0,-1 1 0 0 0,-1 0 0 0 0,1 0 0 0 0,0 0 0 0 0,-1 0 0 0 0,0 0 0 0 0,-1-1 0 0 0,-1-1 0 0 0,1 0 0 0 0,-2-1 0 0 0,2 1 0 0 0,-1-1 0 0 0,-1 1 0 0 0,2 0 0 0 0,-1 1 0 0 0,0 0 0 0 0,1 0 0 0 0,-1 1 0 0 0,2 1 0 0 0,0 0 0 0 0,-1 0 0 0 0,1 0 0 0 0,1 0 0 0 0,0 2 0 0 0,1-2 0 0 0,0 0 0 0 0,0 0 0 0 0,0 1 0 0 0,0 0 0 0 0,0 0 0 0 0,0 1 0 0 0,0 0 0 0 0,0 0 0 0 0,-1 0 0 0 0,0 0 0 0 0,0-1 0 0 0,0 1 0 0 0,0-1 0 0 0,0-1 0 0 0,0 1 0 0 0,0-1 0 0 0,-2 1 0 0 0,1-1 0 0 0,0 0 0 0 0,0 0 0 0 0,0 1 0 0 0,0 0 0 0 0,1 0 0 0 0,0 1 0 0 0,-1 0 0 0 0,0 0 0 0 0,1-2 0 0 0,0 1 0 0 0,0-2 0 0 0,0 0 0 0 0,-1 0 0 0 0,1 0 0 0 0,0 0 0 0 0,0 1 0 0 0,1 0 0 0 0,-1 1 0 0 0,1 0 0 0 0,0 1 0 0 0,0 0 0 0 0,0 0 0 0 0,-1 1 0 0 0,0 0 0 0 0,0 0 0 0 0,0 0 0 0 0,0 0 0 0 0,1-1 0 0 0,-1 1 0 0 0,1-2 0 0 0,0 1 0 0 0,-1-1 0 0 0,0-1 0 0 0,-1 0 0 0 0,0 1 0 0 0,0 0 0 0 0,-1 0 0 0 0,0 1 0 0 0,0-2 0 0 0,0 0 0 0 0,0 1 0 0 0,2-1 0 0 0,0 1 0 0 0,0 1 0 0 0,0-1 0 0 0,0 1 0 0 0,-1 0 0 0 0,1 0 0 0 0,1 0 0 0 0,-1 0 0 0 0,1 0 0 0 0,0 0 0 0 0,0-1 0 0 0,1 2 0 0 0,1 1 0 0 0,0 0 0 0 0,1 0 0 0 0,-1 0 0 0 0,-1 0 0 0 0,0-2 0 0 0,0 4 0 0 0,-1 4 0 0 0,0 5 0 0 0,0 8 0 0 0,0 4 0 0 0,0 2 0 0 0,0 5 0 0 0,0 1 0 0 0,0 2 0 0 0,0-2 0 0 0,0 1 0 0 0,0-2 0 0 0,0 0 0 0 0,0 0 0 0 0,0 0 0 0 0,0 0 0 0 0,0 0 0 0 0,0 0 0 0 0,0-2 0 0 0,0-2 0 0 0,0-2 0 0 0,0-2 0 0 0,0-3 0 0 0,0-2 0 0 0,0-3 0 0 0,0-1 0 0 0,0-3 0 0 0,0-2 0 0 0,0-4 0 0 0,0-4 0 0 0,-2-2 0 0 0,0-4 0 0 0,-2-2 0 0 0,-1-1 0 0 0,1-2 0 0 0,-2-1 0 0 0,0 0 0 0 0,0 1 0 0 0,-1-2 0 0 0,2 1 0 0 0,-1-1 0 0 0,0-2 0 0 0,1 1 0 0 0,0-1 0 0 0,0-1 0 0 0,-1 1 0 0 0,1 0 0 0 0,0-1 0 0 0,0 1 0 0 0,-1 0 0 0 0,0 1 0 0 0,-1-1 0 0 0,0 0 0 0 0,0 1 0 0 0,0-1 0 0 0,1 1 0 0 0,0 1 0 0 0,2 1 0 0 0,-1 1 0 0 0,2 3 0 0 0,1 1 0 0 0,0 4 0 0 0,1 5 0 0 0,1 2 0 0 0,0 4 0 0 0,0 1 0 0 0,0 2 0 0 0,0 1 0 0 0,1 0 0 0 0,-1 2 0 0 0,0-1 0 0 0,0 1 0 0 0,0 0 0 0 0,-1-1 0 0 0,-2-1 0 0 0,1-1 0 0 0,-2-1 0 0 0,0-2 0 0 0,-1-2 0 0 0,-1-1 0 0 0,0 0 0 0 0,-1-2 0 0 0,-1 1 0 0 0,0 0 0 0 0,-1 0 0 0 0,1-1 0 0 0,-2 1 0 0 0,1-1 0 0 0,-1-2 0 0 0,0-1 0 0 0,1 1 0 0 0,0-2 0 0 0,0 1 0 0 0,-1 0 0 0 0,1 1 0 0 0,1 0 0 0 0,-1 1 0 0 0,0 1 0 0 0,-1 1 0 0 0,1 0 0 0 0,-1 0 0 0 0,-1 0 0 0 0,0 0 0 0 0,0 0 0 0 0,-1 0 0 0 0,0-1 0 0 0,0 0 0 0 0,1-2 0 0 0,-1 0 0 0 0,1-2 0 0 0,-2-1 0 0 0,2 0 0 0 0,1 0 0 0 0,1 1 0 0 0,1 0 0 0 0,0-1 0 0 0,0 1 0 0 0,1-1 0 0 0,0 0 0 0 0,0 0 0 0 0,0-1 0 0 0,1 1 0 0 0,0 1 0 0 0,1 0 0 0 0,0 1 0 0 0,1-2 0 0 0,0 1 0 0 0,0-1 0 0 0,-1 0 0 0 0,1 0 0 0 0,-1 0 0 0 0,1 1 0 0 0,1 0 0 0 0,-1 2 0 0 0,0-1 0 0 0,-1 0 0 0 0,0-1 0 0 0,-1 0 0 0 0,0 0 0 0 0,0 1 0 0 0,0-1 0 0 0,1 0 0 0 0,0 1 0 0 0,0-1 0 0 0,0 2 0 0 0,-1-1 0 0 0,0 1 0 0 0,-2 0 0 0 0,0 0 0 0 0,1 0 0 0 0,0 0 0 0 0,0 0 0 0 0,1 0 0 0 0,-1 0 0 0 0,0 0 0 0 0,-1 0 0 0 0,1 0 0 0 0,-1-1 0 0 0,1 2 0 0 0,1-2 0 0 0,-1 1 0 0 0,1 0 0 0 0,0-1 0 0 0,0 1 0 0 0,0-1 0 0 0,0-1 0 0 0,-1 0 0 0 0,1 0 0 0 0,0-1 0 0 0,1 0 0 0 0,0 0 0 0 0,1 0 0 0 0,-1 0 0 0 0,-1-1 0 0 0,2 1 0 0 0,-1 0 0 0 0,0 1 0 0 0,1 0 0 0 0,0 1 0 0 0,1 1 0 0 0,1-1 0 0 0,-1 0 0 0 0,0 4 0 0 0,-2 5 0 0 0,-1 5 0 0 0,-1 5 0 0 0,-5 8 0 0 0,-2 3 0 0 0,-4 3 0 0 0,-2 1 0 0 0,-3-1 0 0 0,0-1 0 0 0,-2-1 0 0 0,1-3 0 0 0,0-3 0 0 0,1-3 0 0 0,0-1 0 0 0,0-3 0 0 0,-1-1 0 0 0,0 0 0 0 0,0 0 0 0 0,0-1 0 0 0,1 0 0 0 0,2-1 0 0 0,0-1 0 0 0,4-1 0 0 0,1-1 0 0 0,3-1 0 0 0,3-1 0 0 0,3-2 0 0 0,1 0 0 0 0,3-2 0 0 0,6 0 0 0 0,9-2 0 0 0,11 1 0 0 0,8-2 0 0 0,9 1 0 0 0,4 2 0 0 0,5 1 0 0 0,8 2 0 0 0,-2 2 0 0 0,-3 1 0 0 0,-2 1 0 0 0,-6 1 0 0 0,-3 1 0 0 0,-6-1 0 0 0,-5 1 0 0 0,-4-1 0 0 0,-2 0 0 0 0,-3-1 0 0 0,-2-1 0 0 0,-1 0 0 0 0,-2-1 0 0 0,-2 0 0 0 0,0-1 0 0 0,1 1 0 0 0,0 0 0 0 0,0-2 0 0 0,0 0 0 0 0,-1 1 0 0 0,0-2 0 0 0,-1 0 0 0 0,0 1 0 0 0,-3 0 0 0 0,-1 2 0 0 0,-1 1 0 0 0,-2 3 0 0 0,-2 2 0 0 0,-2 1 0 0 0,-1 2 0 0 0,-1 0 0 0 0,-6 3 0 0 0,-9 1 0 0 0,-10-2 0 0 0,-10 0 0 0 0,-11-2 0 0 0,-3-3 0 0 0,-3-1 0 0 0,-2-1 0 0 0,-1-3 0 0 0,1-3 0 0 0,1-1 0 0 0,3-3 0 0 0,4 0 0 0 0,3-2 0 0 0,4 1 0 0 0,3-1 0 0 0,2 1 0 0 0,4 0 0 0 0,1-1 0 0 0,3 2 0 0 0,2 2 0 0 0,4 2 0 0 0,4 3 0 0 0,2 4 0 0 0,2 2 0 0 0,3 2 0 0 0,2 1 0 0 0,2 2 0 0 0,2-3 0 0 0,1 0 0 0 0,1-3 0 0 0,1-2 0 0 0,1-2 0 0 0,3-3 0 0 0,8-2 0 0 0,11-2 0 0 0,9-4 0 0 0,12-7 0 0 0,14-12 0 0 0,9-9 0 0 0,1-3 0 0 0,1 0 0 0 0,0 1 0 0 0,-2 4 0 0 0,-5 3 0 0 0,-3 6 0 0 0,-7 6 0 0 0,-7 5 0 0 0,-7 5 0 0 0,-6 2 0 0 0,-6 1 0 0 0,-6 1 0 0 0,-5 2 0 0 0,-4 0 0 0 0,-2 3 0 0 0,-4 1 0 0 0,-2 1 0 0 0,-1 3 0 0 0,-3 0 0 0 0,-3 2 0 0 0,-6 1 0 0 0,-6 0 0 0 0,-5 0 0 0 0,-5-1 0 0 0,-5 0 0 0 0,-2 0 0 0 0,-6 1 0 0 0,-1 1 0 0 0,-2 0 0 0 0,0 3 0 0 0,-6 3 0 0 0,-3 3 0 0 0,-6 2 0 0 0,-4 2 0 0 0,-5 1 0 0 0,5-2 0 0 0,4 0 0 0 0,6-3 0 0 0,5-2 0 0 0,5-2 0 0 0,7-4 0 0 0,8-2 0 0 0,5-2 0 0 0,4-1 0 0 0,4 0 0 0 0,5 0 0 0 0,1-1 0 0 0,3 1 0 0 0,2 0 0 0 0,1 1 0 0 0,1-1 0 0 0,0 1 0 0 0,1-2 0 0 0,-1 0 0 0 0,4 0 0 0 0,4 1 0 0 0,4-1 0 0 0,5 0 0 0 0,4 1 0 0 0,3-1 0 0 0,8 1 0 0 0,1 1 0 0 0,3-2 0 0 0,3 0 0 0 0,0 0 0 0 0,0-3 0 0 0,0-1 0 0 0,0-3 0 0 0,1-1 0 0 0,3-2 0 0 0,2-1 0 0 0,-2-4 0 0 0,2-4 0 0 0,0-4 0 0 0,2-2 0 0 0,1-2 0 0 0,3-2 0 0 0,3 0 0 0 0,2 0 0 0 0,-4 1 0 0 0,0 1 0 0 0,-3-1 0 0 0,-1-1 0 0 0,-4 1 0 0 0,-6 2 0 0 0,-5 2 0 0 0,-7 2 0 0 0,-4 3 0 0 0,-6 1 0 0 0,-4 2 0 0 0,-4 3 0 0 0,-1 1 0 0 0,-2 1 0 0 0,0 1 0 0 0,-1 2 0 0 0,0 4 0 0 0,1 4 0 0 0,-1 4 0 0 0,-1 4 0 0 0,-1 2 0 0 0,-1 3 0 0 0,0 5 0 0 0,-1 4 0 0 0,-2 3 0 0 0,-4 3 0 0 0,-7 1 0 0 0,-4-2 0 0 0,-4-1 0 0 0,-5-1 0 0 0,-1-3 0 0 0,-3-2 0 0 0,1-2 0 0 0,-2-1 0 0 0,1-3 0 0 0,4-5 0 0 0,2-2 0 0 0,3-4 0 0 0,3-1 0 0 0,2-2 0 0 0,2-1 0 0 0,4-2 0 0 0,1-1 0 0 0,2-3 0 0 0,0 0 0 0 0,-1 0 0 0 0,0-1 0 0 0,-2-1 0 0 0,-1-1 0 0 0,-3 0 0 0 0,-1 0 0 0 0,-1 0 0 0 0,-3 0 0 0 0,1 0 0 0 0,-2 0 0 0 0,0 0 0 0 0,1 0 0 0 0,0 0 0 0 0,-1-2 0 0 0,1 1 0 0 0,0-2 0 0 0,0 0 0 0 0,1 0 0 0 0,0 1 0 0 0,2 1 0 0 0,0 0 0 0 0,3 1 0 0 0,2 0 0 0 0,2 0 0 0 0,2 1 0 0 0,3 2 0 0 0,2 1 0 0 0,1 0 0 0 0,1 2 0 0 0,0 0 0 0 0,1 0 0 0 0,-1 1 0 0 0,-2-4 0 0 0,-8-6 0 0 0,-12-6 0 0 0,-14-7 0 0 0,-15-6 0 0 0,-12-5 0 0 0,-8-2 0 0 0,-3-1 0 0 0,3 3 0 0 0,3 2 0 0 0,8 4 0 0 0,11 3 0 0 0,9 5 0 0 0,11 3 0 0 0,10 3 0 0 0,11 2 0 0 0,9 2 0 0 0,8 2 0 0 0,5 0 0 0 0,3 2 0 0 0,3-1 0 0 0,4 1 0 0 0,1-1 0 0 0,0 0 0 0 0,-1 1 0 0 0,2-1 0 0 0,1 1 0 0 0,4 4 0 0 0,-1 0 0 0 0,-1 2 0 0 0,-1 1 0 0 0,0 1 0 0 0,1 1 0 0 0,-1-3 0 0 0,0 1 0 0 0,-1-2 0 0 0,1 0 0 0 0,-3-1 0 0 0,-1-1 0 0 0,-2-1 0 0 0,2-2 0 0 0,1 0 0 0 0,3-1 0 0 0,1 0 0 0 0,2 0 0 0 0,0 0 0 0 0,1 0 0 0 0,-1 0 0 0 0,-1-1 0 0 0,-2 0 0 0 0,-1-2 0 0 0,-4-1 0 0 0,-3-1 0 0 0,-2 0 0 0 0,-3 0 0 0 0,-3-1 0 0 0,-1-1 0 0 0,-3-1 0 0 0,-1-1 0 0 0,0-1 0 0 0,-1-2 0 0 0,0-2 0 0 0,1-2 0 0 0,-1-3 0 0 0,1-3 0 0 0,1-4 0 0 0,1-4 0 0 0,1-1 0 0 0,1-3 0 0 0,1 0 0 0 0,0-1 0 0 0,0 0 0 0 0,1 3 0 0 0,0 2 0 0 0,0 1 0 0 0,2-1 0 0 0,0 0 0 0 0,1 2 0 0 0,1 0 0 0 0,2 0 0 0 0,2-1 0 0 0,2 3 0 0 0,-1 1 0 0 0,-2 1 0 0 0,-2 4 0 0 0,-2 3 0 0 0,-4 3 0 0 0,-2 3 0 0 0,-3 1 0 0 0,0 2 0 0 0,-2 0 0 0 0,-2 1 0 0 0,-1 1 0 0 0,-1 0 0 0 0,-1 0 0 0 0,0 0 0 0 0,0 0 0 0 0,-1 2 0 0 0,1 3 0 0 0,-4 1 0 0 0,-9 1 0 0 0,-9-1 0 0 0,-18-5 0 0 0,-14-4 0 0 0,-16-9 0 0 0,-9-7 0 0 0,-7-4 0 0 0,5 0 0 0 0,6-1 0 0 0,8 2 0 0 0,11 2 0 0 0,11 3 0 0 0,10 4 0 0 0,11 5 0 0 0,10 4 0 0 0,10 6 0 0 0,9 7 0 0 0,6 4 0 0 0,4 5 0 0 0,1 0 0 0 0,0 0 0 0 0,4 2 0 0 0,1 2 0 0 0,5 2 0 0 0,6 6 0 0 0,7 2 0 0 0,4 2 0 0 0,1-2 0 0 0,5 4 0 0 0,1 2 0 0 0,0-1 0 0 0,-4-1 0 0 0,-1 1 0 0 0,-3-1 0 0 0,-4 0 0 0 0,-6 0 0 0 0,-2 0 0 0 0,-5 1 0 0 0,-4 2 0 0 0,-4 1 0 0 0,-3 4 0 0 0,-2 1 0 0 0,-3 0 0 0 0,-4-1 0 0 0,-2 0 0 0 0,-2-1 0 0 0,-1-4 0 0 0,0-1 0 0 0,-1-3 0 0 0,1-3 0 0 0,-1-3 0 0 0,1-2 0 0 0,-1-2 0 0 0,1-1 0 0 0,0-1 0 0 0,0-1 0 0 0,0 1 0 0 0,0-1 0 0 0,0-1 0 0 0,0 0 0 0 0,0-1 0 0 0,0-1 0 0 0,0-2 0 0 0,0 1 0 0 0,0 0 0 0 0,0-1 0 0 0,0 0 0 0 0,0 1 0 0 0,0 0 0 0 0,0 0 0 0 0,0 2 0 0 0,0 1 0 0 0,0 1 0 0 0,-1 0 0 0 0,-1 0 0 0 0,1 0 0 0 0,0 0 0 0 0,0-3 0 0 0,0-2 0 0 0,1-2 0 0 0,0-1 0 0 0,1-5 0 0 0,1-4 0 0 0,4-6 0 0 0,2-2 0 0 0,1-3 0 0 0,0-3 0 0 0,0-1 0 0 0,0-2 0 0 0,-1 0 0 0 0,-1-1 0 0 0,1 1 0 0 0,-1 1 0 0 0,0 0 0 0 0,1 0 0 0 0,0 1 0 0 0,0 2 0 0 0,-1 2 0 0 0,0 2 0 0 0,-2 0 0 0 0,-1 1 0 0 0,-1 0 0 0 0,-2-2 0 0 0,0-2 0 0 0,-1-1 0 0 0,0-5 0 0 0,-2-3 0 0 0,-2-2 0 0 0,-4-3 0 0 0,-4-5 0 0 0,0-2 0 0 0,-2 0 0 0 0,-1-2 0 0 0,-1-5 0 0 0,2 0 0 0 0,2-1 0 0 0,-1-8 0 0 0,1-4 0 0 0,2-1 0 0 0,1-9 0 0 0,1-4 0 0 0,2 3 0 0 0,-1-4 0 0 0,0-3 0 0 0,-1 2 0 0 0,-2 8 0 0 0,-1 6 0 0 0,-1 3 0 0 0,-2 4 0 0 0,0 3 0 0 0,0 1 0 0 0,0 4 0 0 0,3 0 0 0 0,2 3 0 0 0,2 2 0 0 0,3 1 0 0 0,2 4 0 0 0,1 1 0 0 0,0 0 0 0 0,4 2 0 0 0,3 3 0 0 0,5 3 0 0 0,2 5 0 0 0,1 3 0 0 0,1 5 0 0 0,0 2 0 0 0,-2 3 0 0 0,0 2 0 0 0,-2 1 0 0 0,-1 1 0 0 0,-1 0 0 0 0,0 0 0 0 0,-1 1 0 0 0,-1-1 0 0 0,0 1 0 0 0,-1-1 0 0 0,0 0 0 0 0,0 0 0 0 0,-1-1 0 0 0,-2-2 0 0 0,0-2 0 0 0,-2-1 0 0 0,0-1 0 0 0,2-2 0 0 0,1-1 0 0 0,0 0 0 0 0,1-1 0 0 0,-1 1 0 0 0,1 0 0 0 0,1 2 0 0 0,-1 1 0 0 0,1 0 0 0 0,0 1 0 0 0,0-1 0 0 0,0 3 0 0 0,1 0 0 0 0,2 1 0 0 0,2 0 0 0 0,-1 1 0 0 0,2 1 0 0 0,-2 0 0 0 0,1 1 0 0 0,-1 0 0 0 0,-1 0 0 0 0,-2 0 0 0 0,1 0 0 0 0,-2 0 0 0 0,0 1 0 0 0,0-1 0 0 0,0 0 0 0 0,0 0 0 0 0,0 0 0 0 0,0-1 0 0 0,0-2 0 0 0,0-2 0 0 0,0-1 0 0 0,0-1 0 0 0,0-1 0 0 0,0 1 0 0 0,0 0 0 0 0,1 1 0 0 0,-2 1 0 0 0,-1 1 0 0 0,0-1 0 0 0,-1 0 0 0 0,-2-1 0 0 0,-1-2 0 0 0,-1 0 0 0 0,-1 0 0 0 0,1 0 0 0 0,0 1 0 0 0,-1 1 0 0 0,-1 1 0 0 0,-1 0 0 0 0,-1 1 0 0 0,0 0 0 0 0,-1 1 0 0 0,-1 1 0 0 0,1-1 0 0 0,-2 1 0 0 0,0-1 0 0 0,-1 1 0 0 0,-1 0 0 0 0,-2-1 0 0 0,0 1 0 0 0,-1 0 0 0 0,1 0 0 0 0,0 0 0 0 0,1-1 0 0 0,0-1 0 0 0,1-1 0 0 0,1 0 0 0 0,1 0 0 0 0,2-1 0 0 0,1 0 0 0 0,0-1 0 0 0,0 0 0 0 0,1 0 0 0 0,0 1 0 0 0,0-1 0 0 0,0 1 0 0 0,1 0 0 0 0,0 1 0 0 0,1 0 0 0 0,0 0 0 0 0,0 1 0 0 0,0 0 0 0 0,-1 1 0 0 0,-1 0 0 0 0,0-1 0 0 0,-1 0 0 0 0,-1 0 0 0 0,0 0 0 0 0,0 0 0 0 0,0 0 0 0 0,-1 1 0 0 0,1-1 0 0 0,0 1 0 0 0,-1 1 0 0 0,1 0 0 0 0,0-1 0 0 0,0 2 0 0 0,1-2 0 0 0,0 1 0 0 0,0 1 0 0 0,0-2 0 0 0,0 1 0 0 0,-1 0 0 0 0,0-2 0 0 0,0-1 0 0 0,0 0 0 0 0,0 1 0 0 0,0-1 0 0 0,0 0 0 0 0,-1 0 0 0 0,2-1 0 0 0,1 1 0 0 0,0 1 0 0 0,0-1 0 0 0,0 1 0 0 0,1 0 0 0 0,-1 0 0 0 0,0 0 0 0 0,0 0 0 0 0,0 0 0 0 0,-1 1 0 0 0,1-1 0 0 0,-2 0 0 0 0,0 2 0 0 0,0 0 0 0 0,1-1 0 0 0,1 2 0 0 0,-1-1 0 0 0,-1 1 0 0 0,1-1 0 0 0,-1 1 0 0 0,0-1 0 0 0,0 1 0 0 0,-1-1 0 0 0,-1 0 0 0 0,0 1 0 0 0,1-1 0 0 0,0-1 0 0 0,0 2 0 0 0,1-2 0 0 0,-1 1 0 0 0,1 0 0 0 0,0 1 0 0 0,0 0 0 0 0,0 1 0 0 0,0 0 0 0 0,0 0 0 0 0,-2 0 0 0 0,1 0 0 0 0,-1 1 0 0 0,-1 2 0 0 0,1 1 0 0 0,-2 1 0 0 0,1 0 0 0 0,-1 3 0 0 0,-1 1 0 0 0,-2 2 0 0 0,-4 3 0 0 0,0 2 0 0 0,-2 2 0 0 0,0 0 0 0 0,0 1 0 0 0,0 0 0 0 0,1-1 0 0 0,3-3 0 0 0,2-3 0 0 0,4-2 0 0 0,2-2 0 0 0,2-2 0 0 0,3 0 0 0 0,1 0 0 0 0,1-1 0 0 0,1 1 0 0 0,-1 0 0 0 0,1-1 0 0 0,-1 1 0 0 0,0 0 0 0 0,1 0 0 0 0,0 0 0 0 0,1 0 0 0 0,2 0 0 0 0,2 1 0 0 0,1 0 0 0 0,1 1 0 0 0,1 0 0 0 0,0 1 0 0 0,-1-1 0 0 0,0 1 0 0 0,1 0 0 0 0,-1-1 0 0 0,0 1 0 0 0,1-1 0 0 0,0 1 0 0 0,0-1 0 0 0,1 0 0 0 0,3-1 0 0 0,1 1 0 0 0,3-3 0 0 0,-1 1 0 0 0,1-1 0 0 0,0 0 0 0 0,0 1 0 0 0,-1 1 0 0 0,-1-1 0 0 0,-1 1 0 0 0,-2-1 0 0 0,0 2 0 0 0,-1 0 0 0 0,-2 1 0 0 0,1 0 0 0 0,-1 1 0 0 0,-1 0 0 0 0,0 0 0 0 0,-1 1 0 0 0,0 0 0 0 0,-1-1 0 0 0,1 2 0 0 0,-1-2 0 0 0,0 1 0 0 0,1 1 0 0 0,-1-2 0 0 0,1 1 0 0 0,0 1 0 0 0,2-1 0 0 0,2 1 0 0 0,0-1 0 0 0,0 1 0 0 0,1 0 0 0 0,-1 1 0 0 0,-1 0 0 0 0,-1 0 0 0 0,-1 0 0 0 0,0 1 0 0 0,-1-1 0 0 0,-1-1 0 0 0,1 0 0 0 0,-2-1 0 0 0,-1-2 0 0 0,-2 0 0 0 0,-1 0 0 0 0,0-1 0 0 0,-1-1 0 0 0,-2 0 0 0 0,-3-1 0 0 0,-5 1 0 0 0,-7 0 0 0 0,-5-1 0 0 0,-5-2 0 0 0,-1-1 0 0 0,0-2 0 0 0,1 0 0 0 0,2-1 0 0 0,1-2 0 0 0,2-4 0 0 0,4-6 0 0 0,2-5 0 0 0,3-3 0 0 0,1-4 0 0 0,-1-1 0 0 0,0-2 0 0 0,1 0 0 0 0,-2-2 0 0 0,-2 1 0 0 0,1 3 0 0 0,-2 1 0 0 0,-2 2 0 0 0,-1 3 0 0 0,-4 0 0 0 0,0 0 0 0 0,-1 2 0 0 0,0 1 0 0 0,1 1 0 0 0,2 2 0 0 0,2 0 0 0 0,-1 0 0 0 0,0 1 0 0 0,2 0 0 0 0,1 1 0 0 0,3 1 0 0 0,2 2 0 0 0,0 1 0 0 0,2 2 0 0 0,0 1 0 0 0,1 1 0 0 0,2 2 0 0 0,0 0 0 0 0,1 1 0 0 0,1 0 0 0 0,-2 1 0 0 0,1-1 0 0 0,-2 0 0 0 0,0 0 0 0 0,-1 0 0 0 0,0 0 0 0 0,-2 0 0 0 0,-1 2 0 0 0,0 0 0 0 0,0 2 0 0 0,-1 2 0 0 0,1-2 0 0 0,-1 2 0 0 0,0-2 0 0 0,2-1 0 0 0,1-1 0 0 0,2-1 0 0 0,2 0 0 0 0,0-1 0 0 0,1 0 0 0 0,0 0 0 0 0,-1-1 0 0 0,-2 1 0 0 0,-1 0 0 0 0,-2 1 0 0 0,-1 0 0 0 0,0 2 0 0 0,-1 1 0 0 0,1 0 0 0 0,-1 0 0 0 0,1 0 0 0 0,1 0 0 0 0,2-1 0 0 0,0 1 0 0 0,2-1 0 0 0,1 0 0 0 0,0 1 0 0 0,1 0 0 0 0,0-1 0 0 0,-1 2 0 0 0,-1 0 0 0 0,-4 2 0 0 0,-2 2 0 0 0,-2 1 0 0 0,-2 1 0 0 0,-2 1 0 0 0,-1 0 0 0 0,0-1 0 0 0,1-1 0 0 0,2-1 0 0 0,2-2 0 0 0,1-1 0 0 0,3-2 0 0 0,0-1 0 0 0,2-2 0 0 0,2-1 0 0 0,0 0 0 0 0,1 0 0 0 0,1-1 0 0 0,0 1 0 0 0,-1 0 0 0 0,-1 0 0 0 0,-1-1 0 0 0,-1 1 0 0 0,0 0 0 0 0,-1 0 0 0 0,1 0 0 0 0,1 0 0 0 0,-1 0 0 0 0,1 0 0 0 0,1 0 0 0 0,0 0 0 0 0,1 0 0 0 0,1 0 0 0 0,0 0 0 0 0,0 0 0 0 0,0 0 0 0 0,-2 2 0 0 0,1-1 0 0 0,-2 2 0 0 0,0-1 0 0 0,-1 2 0 0 0,-1-1 0 0 0,1-1 0 0 0,-1 1 0 0 0,-1 0 0 0 0,1-1 0 0 0,0 1 0 0 0,1-1 0 0 0,-1 0 0 0 0,2 0 0 0 0,0 0 0 0 0,1 0 0 0 0,1-1 0 0 0,-1 1 0 0 0,0 0 0 0 0,1 0 0 0 0,-2 1 0 0 0,1-1 0 0 0,-1-1 0 0 0,2 1 0 0 0,0 0 0 0 0,0 0 0 0 0,1 0 0 0 0,0 0 0 0 0,0 0 0 0 0,-1-1 0 0 0,1 0 0 0 0,-1 0 0 0 0,-1 1 0 0 0,1-1 0 0 0,-2 0 0 0 0,0 0 0 0 0,0-1 0 0 0,0 1 0 0 0,-1-1 0 0 0,0 0 0 0 0,1 0 0 0 0,0 0 0 0 0,0-1 0 0 0,1 1 0 0 0,0 0 0 0 0,1 0 0 0 0,0 0 0 0 0,1 0 0 0 0,0 0 0 0 0,0 0 0 0 0,0 0 0 0 0,0 0 0 0 0,0 1 0 0 0,0 2 0 0 0,0 0 0 0 0,1 2 0 0 0,0 1 0 0 0,0 0 0 0 0,0 0 0 0 0,0 0 0 0 0,-1 0 0 0 0,1 1 0 0 0,1-1 0 0 0,0 0 0 0 0,0 0 0 0 0,1 0 0 0 0,1 0 0 0 0,-1-1 0 0 0,1 0 0 0 0,1 0 0 0 0,-2-1 0 0 0,1 0 0 0 0,0-1 0 0 0,-2 0 0 0 0,1 1 0 0 0,-1 1 0 0 0,-2 0 0 0 0,0 2 0 0 0,-2 0 0 0 0,0 2 0 0 0,-1 0 0 0 0,1 0 0 0 0,0-1 0 0 0,1 0 0 0 0,0-2 0 0 0,1 1 0 0 0,1-2 0 0 0,2-1 0 0 0,0 1 0 0 0,2 0 0 0 0,0 0 0 0 0,1 1 0 0 0,0-1 0 0 0,0 1 0 0 0,0 1 0 0 0,-1 1 0 0 0,0 1 0 0 0,-1 1 0 0 0,-2 1 0 0 0,-1-1 0 0 0,1 1 0 0 0,-1-1 0 0 0,0 0 0 0 0,1-1 0 0 0,-1-1 0 0 0,1-1 0 0 0,0-1 0 0 0,0 1 0 0 0,0-2 0 0 0,1 1 0 0 0,0 0 0 0 0,-1 0 0 0 0,1 1 0 0 0,-2 2 0 0 0,-1 2 0 0 0,0 0 0 0 0,-1 2 0 0 0,1 0 0 0 0,-1 0 0 0 0,0-1 0 0 0,0 0 0 0 0,1-1 0 0 0,-2 0 0 0 0,0 0 0 0 0,-2 0 0 0 0,1 0 0 0 0,-1 0 0 0 0,-1 1 0 0 0,0 1 0 0 0,0 0 0 0 0,0-2 0 0 0,1 1 0 0 0,-1 0 0 0 0,-1-1 0 0 0,0 0 0 0 0,1-1 0 0 0,1 0 0 0 0,0-2 0 0 0,2 0 0 0 0,-1 1 0 0 0,1-2 0 0 0,0 1 0 0 0,0 0 0 0 0,1 1 0 0 0,0 1 0 0 0,1 0 0 0 0,-1 1 0 0 0,1 1 0 0 0,0 0 0 0 0,1 1 0 0 0,1 1 0 0 0,0-1 0 0 0,1-1 0 0 0,0 0 0 0 0,2-1 0 0 0,0 0 0 0 0,1 0 0 0 0,0-1 0 0 0,0-1 0 0 0,0-1 0 0 0,1 0 0 0 0,3-1 0 0 0,2 1 0 0 0,4 0 0 0 0,3 0 0 0 0,1-1 0 0 0,3 0 0 0 0,2-1 0 0 0,-1 0 0 0 0,2-2 0 0 0,0 0 0 0 0,1 0 0 0 0,0-1 0 0 0,1 1 0 0 0,-2-1 0 0 0,0 0 0 0 0,0 1 0 0 0,0-1 0 0 0,-3 1 0 0 0,1-1 0 0 0,-1 1 0 0 0,-1-1 0 0 0,-1 1 0 0 0,-1-1 0 0 0,-2-1 0 0 0,-1 0 0 0 0,-1 0 0 0 0,-1 0 0 0 0,-1-1 0 0 0,-1 0 0 0 0,0 0 0 0 0,-1 1 0 0 0,0-1 0 0 0,0 0 0 0 0,0 1 0 0 0,0 0 0 0 0,0 0 0 0 0,0-1 0 0 0,1 1 0 0 0,2 0 0 0 0,0 1 0 0 0,1-1 0 0 0,1 2 0 0 0,1-1 0 0 0,1 0 0 0 0,1 1 0 0 0,2 2 0 0 0,-1-1 0 0 0,0-1 0 0 0,0 2 0 0 0,-1-1 0 0 0,0 1 0 0 0,-1 1 0 0 0,0-1 0 0 0,-2 1 0 0 0,0-1 0 0 0,-1 1 0 0 0,0-1 0 0 0,-2 0 0 0 0,0 1 0 0 0,-1 0 0 0 0,-1 1 0 0 0,1-1 0 0 0,0 2 0 0 0,2 0 0 0 0,0 0 0 0 0,1 2 0 0 0,1-1 0 0 0,1 1 0 0 0,0 1 0 0 0,-1-1 0 0 0,0 0 0 0 0,0 1 0 0 0,0-1 0 0 0,1 0 0 0 0,1 0 0 0 0,0 0 0 0 0,1 0 0 0 0,1 1 0 0 0,1-1 0 0 0,0 1 0 0 0,1-1 0 0 0,0 0 0 0 0,0-1 0 0 0,0 1 0 0 0,0 0 0 0 0,-1 2 0 0 0,0-2 0 0 0,-1 1 0 0 0,0-2 0 0 0,-2 1 0 0 0,-1-1 0 0 0,-2 1 0 0 0,1 0 0 0 0,-1 0 0 0 0,0 2 0 0 0,-1-1 0 0 0,0 2 0 0 0,-1-1 0 0 0,0 0 0 0 0,-2 2 0 0 0,-1 1 0 0 0,-1-1 0 0 0,-1 0 0 0 0,-1 0 0 0 0,0 0 0 0 0,-1 1 0 0 0,1-1 0 0 0,-1 0 0 0 0,0-1 0 0 0,-1 2 0 0 0,0-1 0 0 0,0 2 0 0 0,0 0 0 0 0,0 0 0 0 0,0 1 0 0 0,0 0 0 0 0,0-1 0 0 0,0 0 0 0 0,0-3 0 0 0,0-1 0 0 0,0-1 0 0 0,0-3 0 0 0,0-1 0 0 0,-1-2 0 0 0,-1-1 0 0 0,0-2 0 0 0,-2-1 0 0 0,0 0 0 0 0,-1-2 0 0 0,-1 0 0 0 0,0 0 0 0 0,-2 0 0 0 0,0 0 0 0 0,0-1 0 0 0,1 1 0 0 0,-1 0 0 0 0,2 0 0 0 0,-1-1 0 0 0,1 0 0 0 0,1-2 0 0 0,0 1 0 0 0,0 0 0 0 0,2-1 0 0 0,-1 1 0 0 0,-1-1 0 0 0,0-1 0 0 0,0-1 0 0 0,1 0 0 0 0,0-1 0 0 0,1 1 0 0 0,0 1 0 0 0,1-1 0 0 0,1-1 0 0 0,0 1 0 0 0,0-1 0 0 0,-1 0 0 0 0,1 0 0 0 0,-1 0 0 0 0,0 0 0 0 0,-1 0 0 0 0,0-1 0 0 0,-1 1 0 0 0,0 1 0 0 0,1 0 0 0 0,-1 2 0 0 0,0 0 0 0 0,1 0 0 0 0,-1 1 0 0 0,-1 0 0 0 0,0 1 0 0 0,0 0 0 0 0,-1-1 0 0 0,0 0 0 0 0,0-1 0 0 0,0 0 0 0 0,0 1 0 0 0,0-2 0 0 0,2 0 0 0 0,-1 1 0 0 0,0-1 0 0 0,0-1 0 0 0,1 0 0 0 0,-1 0 0 0 0,0-1 0 0 0,0 0 0 0 0,-1 1 0 0 0,1 0 0 0 0,1 0 0 0 0,-2 1 0 0 0,-1 0 0 0 0,0 0 0 0 0,0 0 0 0 0,0 0 0 0 0,-1-1 0 0 0,0 1 0 0 0,-1 0 0 0 0,0 0 0 0 0,0 0 0 0 0,0-1 0 0 0,0 2 0 0 0,1 0 0 0 0,0 0 0 0 0,1 0 0 0 0,0 0 0 0 0,1 0 0 0 0,0 0 0 0 0,0 0 0 0 0,0 0 0 0 0,0-1 0 0 0,0 1 0 0 0,0-1 0 0 0,0 0 0 0 0,-1 1 0 0 0,1-1 0 0 0,0 0 0 0 0,0 1 0 0 0,0 0 0 0 0,-1-1 0 0 0,-1 1 0 0 0,0 0 0 0 0,1 0 0 0 0,0 0 0 0 0,0 0 0 0 0,2 0 0 0 0,0 0 0 0 0,0 0 0 0 0,0 1 0 0 0,0 0 0 0 0,-1 0 0 0 0,0 0 0 0 0,0 0 0 0 0,0 0 0 0 0,0 0 0 0 0,0 0 0 0 0,-1 0 0 0 0,1 1 0 0 0,0-1 0 0 0,0-1 0 0 0,0-1 0 0 0,0-1 0 0 0,0 1 0 0 0,-1-1 0 0 0,1 0 0 0 0,0 0 0 0 0,0 1 0 0 0,0-1 0 0 0,0 1 0 0 0,0 1 0 0 0,0 0 0 0 0,-1 0 0 0 0,1 1 0 0 0,0 0 0 0 0,0 0 0 0 0,0 0 0 0 0,0 0 0 0 0,0 0 0 0 0,0 0 0 0 0,1 0 0 0 0,-2 0 0 0 0,0 1 0 0 0,-1 0 0 0 0,0 0 0 0 0,-1-1 0 0 0,-1 1 0 0 0,-1 0 0 0 0,0-1 0 0 0,1 0 0 0 0,1 1 0 0 0,-1-1 0 0 0,1 2 0 0 0,1-2 0 0 0,0 0 0 0 0,1 1 0 0 0,1 0 0 0 0,0-1 0 0 0,0 1 0 0 0,0-1 0 0 0,0 1 0 0 0,0-1 0 0 0,0 0 0 0 0,-1 1 0 0 0,1 0 0 0 0,0 0 0 0 0,0 1 0 0 0,0 0 0 0 0,0 0 0 0 0,0 0 0 0 0,0 0 0 0 0,-1 0 0 0 0,1 0 0 0 0,0 0 0 0 0,0 0 0 0 0,-1 0 0 0 0,-1 0 0 0 0,0 0 0 0 0,1 0 0 0 0,-2 0 0 0 0,1 0 0 0 0,0 0 0 0 0,1 0 0 0 0,0 0 0 0 0,0 0 0 0 0,-1 0 0 0 0,0 0 0 0 0,1 0 0 0 0,-1 0 0 0 0,2 0 0 0 0,-1 0 0 0 0,1 0 0 0 0,-1 0 0 0 0,1 0 0 0 0,0 0 0 0 0,0 0 0 0 0,0 0 0 0 0,0 0 0 0 0,0 0 0 0 0,0 0 0 0 0,0 0 0 0 0,-1 0 0 0 0,1-1 0 0 0,0-1 0 0 0,0 1 0 0 0,0-1 0 0 0,0 0 0 0 0,0-1 0 0 0,0 0 0 0 0,0 0 0 0 0,2 0 0 0 0,0 0 0 0 0,0-1 0 0 0,1-1 0 0 0,0 1 0 0 0,0 0 0 0 0,1-1 0 0 0,1 0 0 0 0,-1 0 0 0 0,0 1 0 0 0,1-1 0 0 0,0 1 0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28"/>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3335 9884 16383 0 0,'-1'0'0'0'0,"-2"0"0"0"0,-5 0 0 0 0,-7 0 0 0 0,-5 0 0 0 0,-6 0 0 0 0,-3 0 0 0 0,-3 1 0 0 0,0 2 0 0 0,-2 2 0 0 0,1 1 0 0 0,2 0 0 0 0,2 0 0 0 0,3-1 0 0 0,1-1 0 0 0,3-2 0 0 0,2-1 0 0 0,2 0 0 0 0,0-1 0 0 0,0 0 0 0 0,2 0 0 0 0,0-1 0 0 0,-1 1 0 0 0,2 0 0 0 0,0 0 0 0 0,1 0 0 0 0,0 0 0 0 0,0 0 0 0 0,1 0 0 0 0,1 0 0 0 0,0 1 0 0 0,1 0 0 0 0,1 2 0 0 0,0 0 0 0 0,2 0 0 0 0,0 0 0 0 0,1 0 0 0 0,0 1 0 0 0,1-1 0 0 0,0 0 0 0 0,1 0 0 0 0,1 0 0 0 0,0 0 0 0 0,0 0 0 0 0,-1 0 0 0 0,-2 1 0 0 0,-3 1 0 0 0,-1 1 0 0 0,-3 2 0 0 0,-3 0 0 0 0,-2 2 0 0 0,0 0 0 0 0,-1 0 0 0 0,1-1 0 0 0,0-1 0 0 0,1 0 0 0 0,2-2 0 0 0,2 0 0 0 0,1-2 0 0 0,0-1 0 0 0,1-1 0 0 0,-3 1 0 0 0,1 0 0 0 0,-3 0 0 0 0,0 1 0 0 0,0 0 0 0 0,-1 1 0 0 0,0 1 0 0 0,0 0 0 0 0,0 1 0 0 0,0 0 0 0 0,2 0 0 0 0,0 0 0 0 0,1-2 0 0 0,2 1 0 0 0,1-2 0 0 0,1 0 0 0 0,-1-1 0 0 0,-1 0 0 0 0,1 0 0 0 0,-1-1 0 0 0,-2 0 0 0 0,0-1 0 0 0,-1-1 0 0 0,0 0 0 0 0,-1 0 0 0 0,1 0 0 0 0,-1 0 0 0 0,1 0 0 0 0,0 1 0 0 0,-1 0 0 0 0,1 2 0 0 0,-2-1 0 0 0,0 2 0 0 0,-2 1 0 0 0,0 0 0 0 0,1 0 0 0 0,0 0 0 0 0,1 0 0 0 0,0 1 0 0 0,1 1 0 0 0,1-2 0 0 0,2 0 0 0 0,0 0 0 0 0,-1 0 0 0 0,-1-1 0 0 0,1 0 0 0 0,1 0 0 0 0,-2-1 0 0 0,0 0 0 0 0,0 0 0 0 0,1 0 0 0 0,2-2 0 0 0,2 0 0 0 0,2 0 0 0 0,1-1 0 0 0,1 0 0 0 0,1 0 0 0 0,0-1 0 0 0,-1 1 0 0 0,0 0 0 0 0,-2 0 0 0 0,-1 0 0 0 0,-1 0 0 0 0,-3 0 0 0 0,-1 0 0 0 0,0 0 0 0 0,-2 0 0 0 0,0 0 0 0 0,1 0 0 0 0,0 0 0 0 0,3 0 0 0 0,0 0 0 0 0,2 0 0 0 0,1 1 0 0 0,0 2 0 0 0,0 1 0 0 0,0 1 0 0 0,-2 0 0 0 0,0 0 0 0 0,-1 0 0 0 0,0 1 0 0 0,0 0 0 0 0,-2 0 0 0 0,-1 1 0 0 0,1-1 0 0 0,0-1 0 0 0,0-1 0 0 0,2-1 0 0 0,1-1 0 0 0,1-1 0 0 0,2 0 0 0 0,1-1 0 0 0,1-1 0 0 0,0 1 0 0 0,1 0 0 0 0,0 0 0 0 0,1 0 0 0 0,-1 0 0 0 0,0-1 0 0 0,0 1 0 0 0,0 0 0 0 0,0 0 0 0 0,0 0 0 0 0,-1 1 0 0 0,1-1 0 0 0,0 0 0 0 0,0 0 0 0 0,-1 0 0 0 0,-1 0 0 0 0,-1 0 0 0 0,0 0 0 0 0,-1 0 0 0 0,-1 0 0 0 0,1 0 0 0 0,-1 1 0 0 0,-1 0 0 0 0,1 2 0 0 0,1-1 0 0 0,2 1 0 0 0,0 0 0 0 0,1 0 0 0 0,2-1 0 0 0,1 2 0 0 0,2 0 0 0 0,1 1 0 0 0,1 0 0 0 0,-1 1 0 0 0,0 0 0 0 0,-1 0 0 0 0,0 1 0 0 0,-1-1 0 0 0,-1 0 0 0 0,-1 0 0 0 0,0-1 0 0 0,-1-1 0 0 0,0-2 0 0 0,0-1 0 0 0,-1 0 0 0 0,1-1 0 0 0,0 0 0 0 0,-2 0 0 0 0,0-1 0 0 0,1 1 0 0 0,-1 0 0 0 0,1 0 0 0 0,1 0 0 0 0,-1 0 0 0 0,1 0 0 0 0,0 0 0 0 0,0 0 0 0 0,0 0 0 0 0,0 0 0 0 0,0 0 0 0 0,-1 0 0 0 0,1 0 0 0 0,0 0 0 0 0,0 0 0 0 0,0 0 0 0 0,0 0 0 0 0,0 0 0 0 0,2 0 0 0 0,2 0 0 0 0,4 0 0 0 0,0 1 0 0 0,2 1 0 0 0,0 2 0 0 0,1 1 0 0 0,0 0 0 0 0,0 0 0 0 0,0 0 0 0 0,0 0 0 0 0,1 0 0 0 0,-1 0 0 0 0,1-1 0 0 0,2 1 0 0 0,1 0 0 0 0,1-1 0 0 0,2 1 0 0 0,2 0 0 0 0,3 1 0 0 0,0-1 0 0 0,2 0 0 0 0,-1 0 0 0 0,-1 0 0 0 0,-1 0 0 0 0,-1 0 0 0 0,-1 0 0 0 0,-1 0 0 0 0,-3-1 0 0 0,-1 1 0 0 0,-2 0 0 0 0,0 0 0 0 0,-1-1 0 0 0,0 0 0 0 0,-2 1 0 0 0,0 1 0 0 0,-2-1 0 0 0,-1 1 0 0 0,-1 0 0 0 0,0 0 0 0 0,0 0 0 0 0,0 1 0 0 0,1-1 0 0 0,0 0 0 0 0,0 1 0 0 0,1 1 0 0 0,1-1 0 0 0,1 1 0 0 0,1 0 0 0 0,1 0 0 0 0,0 1 0 0 0,1 0 0 0 0,-1 1 0 0 0,1 1 0 0 0,0 1 0 0 0,-1-1 0 0 0,1 0 0 0 0,-1 1 0 0 0,1 0 0 0 0,0 1 0 0 0,-1 0 0 0 0,1 0 0 0 0,0 0 0 0 0,-2 1 0 0 0,0-2 0 0 0,-1 0 0 0 0,0-1 0 0 0,-1 0 0 0 0,1 0 0 0 0,-1-1 0 0 0,-1-1 0 0 0,-1-1 0 0 0,1-1 0 0 0,0-1 0 0 0,-1 0 0 0 0,1 0 0 0 0,0 0 0 0 0,0 0 0 0 0,0-1 0 0 0,0-1 0 0 0,0 1 0 0 0,-1 0 0 0 0,1-1 0 0 0,0 1 0 0 0,-1-1 0 0 0,0 1 0 0 0,0 0 0 0 0,-1 1 0 0 0,0 0 0 0 0,0 0 0 0 0,0 0 0 0 0,0 1 0 0 0,0 1 0 0 0,1 1 0 0 0,1 0 0 0 0,0 1 0 0 0,1-1 0 0 0,0 0 0 0 0,1-1 0 0 0,0-1 0 0 0,0 0 0 0 0,0-1 0 0 0,-1 0 0 0 0,0 0 0 0 0,0 0 0 0 0,-1-1 0 0 0,0-1 0 0 0,1 1 0 0 0,1 0 0 0 0,-1 0 0 0 0,1 1 0 0 0,0 0 0 0 0,1 0 0 0 0,0-1 0 0 0,1-1 0 0 0,0 1 0 0 0,0 0 0 0 0,0 0 0 0 0,0-2 0 0 0,0-1 0 0 0,0-1 0 0 0,0 0 0 0 0,0 0 0 0 0,-3 1 0 0 0,0 2 0 0 0,-2 0 0 0 0,-1 1 0 0 0,0 1 0 0 0,0 0 0 0 0,0 1 0 0 0,0-1 0 0 0,0 0 0 0 0,-1 0 0 0 0,1 0 0 0 0,0 1 0 0 0,0-1 0 0 0,0 0 0 0 0,0 0 0 0 0,0 0 0 0 0,0 0 0 0 0,0 0 0 0 0,0 0 0 0 0,0 0 0 0 0,0 0 0 0 0,0 0 0 0 0,0 0 0 0 0,-1-1 0 0 0,-1-1 0 0 0,-2-2 0 0 0,-1-1 0 0 0,0 0 0 0 0,-1-1 0 0 0,-1 0 0 0 0,1 0 0 0 0,-1-1 0 0 0,1 1 0 0 0,0 0 0 0 0,0 0 0 0 0,-1 0 0 0 0,1 0 0 0 0,0 0 0 0 0,1-1 0 0 0,0-2 0 0 0,0 1 0 0 0,1-2 0 0 0,0 1 0 0 0,1-1 0 0 0,1-1 0 0 0,0-2 0 0 0,1 0 0 0 0,1-1 0 0 0,0-1 0 0 0,0 1 0 0 0,0-1 0 0 0,1 0 0 0 0,-1 1 0 0 0,-3 0 0 0 0,1 1 0 0 0,-1 0 0 0 0,-1 0 0 0 0,1 1 0 0 0,0 1 0 0 0,0 0 0 0 0,1 1 0 0 0,-1 0 0 0 0,1 0 0 0 0,-1 1 0 0 0,0-1 0 0 0,0 0 0 0 0,-1 1 0 0 0,1-1 0 0 0,-1 1 0 0 0,-1 0 0 0 0,0 2 0 0 0,1 1 0 0 0,1 2 0 0 0,0 1 0 0 0,2 2 0 0 0,0 1 0 0 0,1 0 0 0 0,1 2 0 0 0,1 1 0 0 0,1 2 0 0 0,0-1 0 0 0,0 2 0 0 0,1-2 0 0 0,-2 1 0 0 0,0-1 0 0 0,-1 0 0 0 0,0 0 0 0 0,-1-2 0 0 0,0 1 0 0 0,0 0 0 0 0,0-1 0 0 0,0 1 0 0 0,-1-1 0 0 0,1 0 0 0 0,0 0 0 0 0,0-1 0 0 0,0-1 0 0 0,0 0 0 0 0,0 0 0 0 0,0 0 0 0 0,0 0 0 0 0,0 0 0 0 0,0 0 0 0 0,0 0 0 0 0,1 0 0 0 0,1 0 0 0 0,0-1 0 0 0,0 0 0 0 0,1 0 0 0 0,1 0 0 0 0,0 0 0 0 0,0 1 0 0 0,-1-1 0 0 0,0 1 0 0 0,0 0 0 0 0,-1 0 0 0 0,0 1 0 0 0,-1-1 0 0 0,1 0 0 0 0,-1 0 0 0 0,1 0 0 0 0,0 0 0 0 0,0 0 0 0 0,0 0 0 0 0,1 0 0 0 0,-1 0 0 0 0,1 0 0 0 0,-1 0 0 0 0,0 0 0 0 0,0 0 0 0 0,0 0 0 0 0,1 0 0 0 0,-1 0 0 0 0,1 0 0 0 0,0 0 0 0 0,0 0 0 0 0,1 0 0 0 0,1 1 0 0 0,-1-1 0 0 0,0-1 0 0 0,0-1 0 0 0,0 1 0 0 0,0-1 0 0 0,-1 0 0 0 0,1 0 0 0 0,0 0 0 0 0,1 0 0 0 0,1 0 0 0 0,-1 0 0 0 0,1 0 0 0 0,0-1 0 0 0,0 0 0 0 0,0 0 0 0 0,1 1 0 0 0,-1-2 0 0 0,0 2 0 0 0,0-2 0 0 0,0 2 0 0 0,1-2 0 0 0,1 2 0 0 0,1-2 0 0 0,0 2 0 0 0,0-2 0 0 0,1 2 0 0 0,0-2 0 0 0,0 2 0 0 0,-1-2 0 0 0,0 1 0 0 0,1-1 0 0 0,0 1 0 0 0,0 0 0 0 0,1-1 0 0 0,1 2 0 0 0,0-1 0 0 0,1-1 0 0 0,1 1 0 0 0,-2 0 0 0 0,0 0 0 0 0,-2 0 0 0 0,0-1 0 0 0,-1-1 0 0 0,0 1 0 0 0,0 0 0 0 0,0 0 0 0 0,1 0 0 0 0,0 0 0 0 0,3 0 0 0 0,1 0 0 0 0,1 0 0 0 0,1 0 0 0 0,1 1 0 0 0,-1-1 0 0 0,0 1 0 0 0,3 2 0 0 0,0-1 0 0 0,2 0 0 0 0,0 0 0 0 0,1-1 0 0 0,0 1 0 0 0,0-2 0 0 0,0 1 0 0 0,-1-1 0 0 0,-1 0 0 0 0,0 0 0 0 0,-1 0 0 0 0,0 0 0 0 0,-1 0 0 0 0,-1-1 0 0 0,0 1 0 0 0,-1 0 0 0 0,0 0 0 0 0,-1-1 0 0 0,-1 0 0 0 0,0 0 0 0 0,-2 0 0 0 0,0-1 0 0 0,0 0 0 0 0,0 0 0 0 0,0 0 0 0 0,-1 0 0 0 0,1-1 0 0 0,-1 1 0 0 0,1 2 0 0 0,0-1 0 0 0,-1 0 0 0 0,0 1 0 0 0,0-2 0 0 0,0 1 0 0 0,0-1 0 0 0,1 0 0 0 0,1 0 0 0 0,0 0 0 0 0,0 1 0 0 0,0 1 0 0 0,-1-1 0 0 0,0 1 0 0 0,-1 1 0 0 0,-2 0 0 0 0,-1 0 0 0 0,-1-1 0 0 0,0-1 0 0 0,-1 1 0 0 0,-1 0 0 0 0,1 1 0 0 0,0-1 0 0 0,0 1 0 0 0,0 0 0 0 0,0 0 0 0 0,0 0 0 0 0,1 0 0 0 0,1 0 0 0 0,-1 1 0 0 0,1-1 0 0 0,-2 0 0 0 0,1 0 0 0 0,-1-1 0 0 0,1 1 0 0 0,-1-1 0 0 0,0 0 0 0 0,0-1 0 0 0,1-1 0 0 0,2 1 0 0 0,1-1 0 0 0,2 0 0 0 0,1 0 0 0 0,1 0 0 0 0,3 0 0 0 0,2 0 0 0 0,2-1 0 0 0,0 1 0 0 0,0 0 0 0 0,-2-1 0 0 0,-2-1 0 0 0,-2-1 0 0 0,-1 0 0 0 0,-2 0 0 0 0,-2 0 0 0 0,-1 0 0 0 0,-1 0 0 0 0,-2 0 0 0 0,1 1 0 0 0,-2 0 0 0 0,1 0 0 0 0,0 1 0 0 0,0 0 0 0 0,0 0 0 0 0,-1 1 0 0 0,1 0 0 0 0,0 0 0 0 0,0 1 0 0 0,1-1 0 0 0,0-1 0 0 0,1-1 0 0 0,-1 1 0 0 0,2 0 0 0 0,-1 0 0 0 0,1 0 0 0 0,-2 1 0 0 0,1 0 0 0 0,1 0 0 0 0,-1 0 0 0 0,-1 0 0 0 0,0 0 0 0 0,-1 0 0 0 0,1 0 0 0 0,-1 0 0 0 0,0 0 0 0 0,0 0 0 0 0,-1 0 0 0 0,1 0 0 0 0,0 0 0 0 0,2 0 0 0 0,1 0 0 0 0,1 0 0 0 0,2 0 0 0 0,2 0 0 0 0,1 0 0 0 0,1 0 0 0 0,-1 0 0 0 0,0 0 0 0 0,-1 0 0 0 0,0-1 0 0 0,-1-1 0 0 0,0 1 0 0 0,-2 0 0 0 0,0 0 0 0 0,-1 0 0 0 0,0 1 0 0 0,-1 0 0 0 0,1 0 0 0 0,-1 0 0 0 0,1 0 0 0 0,-2 0 0 0 0,1 0 0 0 0,0 0 0 0 0,-1 0 0 0 0,0 0 0 0 0,-1 0 0 0 0,-1 0 0 0 0,-1-1 0 0 0,0 0 0 0 0,1 0 0 0 0,1-1 0 0 0,2 2 0 0 0,0-1 0 0 0,1 1 0 0 0,-1 0 0 0 0,-1 0 0 0 0,0 0 0 0 0,-2 0 0 0 0,2 0 0 0 0,0 1 0 0 0,0 1 0 0 0,1 0 0 0 0,0 0 0 0 0,0 0 0 0 0,-1 1 0 0 0,1-1 0 0 0,-2 0 0 0 0,0 0 0 0 0,1 1 0 0 0,0-2 0 0 0,-1 2 0 0 0,2-1 0 0 0,-1-1 0 0 0,2 1 0 0 0,-1-2 0 0 0,1 1 0 0 0,-1 0 0 0 0,1 0 0 0 0,0 0 0 0 0,-1 0 0 0 0,-2 0 0 0 0,1-1 0 0 0,-1 2 0 0 0,1-1 0 0 0,1 1 0 0 0,0-1 0 0 0,1 0 0 0 0,0-1 0 0 0,0 0 0 0 0,0 0 0 0 0,0 0 0 0 0,-1 0 0 0 0,-1 0 0 0 0,1 0 0 0 0,0 0 0 0 0,-1 0 0 0 0,-1 0 0 0 0,1 0 0 0 0,2 0 0 0 0,0 0 0 0 0,2 0 0 0 0,1 0 0 0 0,0 0 0 0 0,0 0 0 0 0,1 0 0 0 0,0 0 0 0 0,-2 0 0 0 0,-1 0 0 0 0,-1 0 0 0 0,-1 0 0 0 0,-1 0 0 0 0,0 0 0 0 0,-1 0 0 0 0,-1 0 0 0 0,0 0 0 0 0,0 0 0 0 0,0 0 0 0 0,-1 0 0 0 0,1 0 0 0 0,-1 1 0 0 0,0 2 0 0 0,0-1 0 0 0,-1 2 0 0 0,-1-1 0 0 0,1 0 0 0 0,-1 0 0 0 0,1 1 0 0 0,1 0 0 0 0,0-1 0 0 0,-1 1 0 0 0,1 0 0 0 0,-1-2 0 0 0,1 0 0 0 0,1-1 0 0 0,0-1 0 0 0,-1 0 0 0 0,1 0 0 0 0,1 0 0 0 0,-1 0 0 0 0,0 0 0 0 0,1-1 0 0 0,2 1 0 0 0,2 0 0 0 0,0 0 0 0 0,2 0 0 0 0,0 0 0 0 0,2 0 0 0 0,3 0 0 0 0,-1 0 0 0 0,1 0 0 0 0,0 0 0 0 0,1 0 0 0 0,-1 0 0 0 0,-1 0 0 0 0,-2-1 0 0 0,0 0 0 0 0,-1-2 0 0 0,0 0 0 0 0,-1 0 0 0 0,0 0 0 0 0,0 0 0 0 0,0 1 0 0 0,1 0 0 0 0,-2 0 0 0 0,-1 0 0 0 0,0 1 0 0 0,-1 0 0 0 0,0 1 0 0 0,0 0 0 0 0,-1 0 0 0 0,0 0 0 0 0,0 0 0 0 0,-1 0 0 0 0,0 0 0 0 0,1 0 0 0 0,-1 0 0 0 0,0 0 0 0 0,0 0 0 0 0,0 0 0 0 0,0 0 0 0 0,1 0 0 0 0,0 0 0 0 0,1 0 0 0 0,-1 0 0 0 0,1 0 0 0 0,1-1 0 0 0,1 0 0 0 0,-1-1 0 0 0,0 1 0 0 0,1-1 0 0 0,0 0 0 0 0,-1 0 0 0 0,1 0 0 0 0,-1-1 0 0 0,1 1 0 0 0,1 0 0 0 0,0-1 0 0 0,1 0 0 0 0,2 0 0 0 0,0 0 0 0 0,1-1 0 0 0,1 0 0 0 0,0 1 0 0 0,0-1 0 0 0,-1-1 0 0 0,0 1 0 0 0,-1-1 0 0 0,0 0 0 0 0,-1 1 0 0 0,-2-1 0 0 0,1 1 0 0 0,-1 0 0 0 0,0 1 0 0 0,-1-1 0 0 0,2 1 0 0 0,-1-1 0 0 0,0 1 0 0 0,0 1 0 0 0,1-1 0 0 0,-2 1 0 0 0,-2 0 0 0 0,-1-1 0 0 0,-1 1 0 0 0,-2 1 0 0 0,0-2 0 0 0,-5 1 0 0 0,-5 1 0 0 0,-4-1 0 0 0,-8 2 0 0 0,-4-1 0 0 0,-4 1 0 0 0,-5 0 0 0 0,-4 0 0 0 0,-1-1 0 0 0,-3-1 0 0 0,1 0 0 0 0,-1 0 0 0 0,2-1 0 0 0,1 1 0 0 0,1 0 0 0 0,0 1 0 0 0,1 0 0 0 0,0 1 0 0 0,2 0 0 0 0,2 0 0 0 0,4 0 0 0 0,3 0 0 0 0,5 0 0 0 0,3 0 0 0 0,4 0 0 0 0,2 0 0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29"/>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5721 11539 16383 0 0,'-2'0'0'0'0,"-7"0"0"0"0,-5 0 0 0 0,-5 0 0 0 0,-6 1 0 0 0,-3 2 0 0 0,-3 2 0 0 0,2 1 0 0 0,1 1 0 0 0,5-1 0 0 0,4-1 0 0 0,4-2 0 0 0,4-1 0 0 0,3-1 0 0 0,4-1 0 0 0,4 0 0 0 0,5 0 0 0 0,4-1 0 0 0,2 1 0 0 0,4-1 0 0 0,2-1 0 0 0,3 0 0 0 0,1 1 0 0 0,3 0 0 0 0,2 0 0 0 0,5 1 0 0 0,2 0 0 0 0,2 0 0 0 0,2 0 0 0 0,-1 0 0 0 0,0 0 0 0 0,-2 0 0 0 0,-3 1 0 0 0,-3 2 0 0 0,-6 1 0 0 0,-3 2 0 0 0,-3 0 0 0 0,-3 1 0 0 0,-3-1 0 0 0,-2 0 0 0 0,-1-1 0 0 0,-1 0 0 0 0,-1-1 0 0 0,1 0 0 0 0,-1-1 0 0 0,1 1 0 0 0,-1 0 0 0 0,-2 0 0 0 0,-1 1 0 0 0,-6 1 0 0 0,-6 0 0 0 0,-8 3 0 0 0,-5 2 0 0 0,-4 0 0 0 0,-4 1 0 0 0,-1 0 0 0 0,0 0 0 0 0,1-2 0 0 0,2-1 0 0 0,3 0 0 0 0,2-2 0 0 0,2 1 0 0 0,3 0 0 0 0,0 0 0 0 0,-1 0 0 0 0,2 1 0 0 0,1-2 0 0 0,1 0 0 0 0,1 1 0 0 0,3-2 0 0 0,1 0 0 0 0,2-1 0 0 0,2-2 0 0 0,1-1 0 0 0,5-4 0 0 0,4-4 0 0 0,4-3 0 0 0,5-3 0 0 0,4-1 0 0 0,3-2 0 0 0,2 1 0 0 0,1 2 0 0 0,0 0 0 0 0,1 2 0 0 0,2 1 0 0 0,-1 2 0 0 0,3 0 0 0 0,-1 1 0 0 0,1 2 0 0 0,0 0 0 0 0,-1 1 0 0 0,-2 1 0 0 0,0 0 0 0 0,-3 2 0 0 0,0-1 0 0 0,-3 1 0 0 0,-1 1 0 0 0,0-1 0 0 0,-1 0 0 0 0,0 0 0 0 0,-2 0 0 0 0,2 0 0 0 0,0 0 0 0 0,-1 0 0 0 0,0 0 0 0 0,-1 0 0 0 0,0 0 0 0 0,-1 0 0 0 0,1 0 0 0 0,-2 1 0 0 0,-1 1 0 0 0,1 0 0 0 0,0 1 0 0 0,-1 0 0 0 0,0 0 0 0 0,1-1 0 0 0,0 1 0 0 0,2-1 0 0 0,1 0 0 0 0,0 0 0 0 0,1-1 0 0 0,0-1 0 0 0,2 0 0 0 0,0 0 0 0 0,2 0 0 0 0,1 0 0 0 0,1 0 0 0 0,0 0 0 0 0,0 0 0 0 0,0 0 0 0 0,-1 0 0 0 0,-1 0 0 0 0,-1 0 0 0 0,-2 0 0 0 0,-1 0 0 0 0,-2-2 0 0 0,1 1 0 0 0,1-2 0 0 0,0 1 0 0 0,1-2 0 0 0,0 1 0 0 0,2-1 0 0 0,1 1 0 0 0,-1-1 0 0 0,0 0 0 0 0,0 1 0 0 0,0-1 0 0 0,-1 2 0 0 0,-2 0 0 0 0,0 0 0 0 0,-2 0 0 0 0,-1 0 0 0 0,-1 1 0 0 0,-2 1 0 0 0,0-1 0 0 0,0 1 0 0 0,-2 0 0 0 0,0 0 0 0 0,-1 0 0 0 0,-1 0 0 0 0,0 0 0 0 0,0 1 0 0 0,0-2 0 0 0,0-1 0 0 0,-1 1 0 0 0,1-1 0 0 0,0 0 0 0 0,0-1 0 0 0,0 0 0 0 0,2 0 0 0 0,-1 0 0 0 0,1-1 0 0 0,-1 0 0 0 0,0 0 0 0 0,0 0 0 0 0,-1 0 0 0 0,2 0 0 0 0,-1 0 0 0 0,1-1 0 0 0,-1 2 0 0 0,0-1 0 0 0,0 0 0 0 0,0 1 0 0 0,1-1 0 0 0,1 1 0 0 0,0 0 0 0 0,0-1 0 0 0,1 1 0 0 0,0 0 0 0 0,-1-1 0 0 0,2 2 0 0 0,-2-1 0 0 0,0 1 0 0 0,0 0 0 0 0,0 0 0 0 0,-1 0 0 0 0,-1 0 0 0 0,0 0 0 0 0,0 0 0 0 0,-1 0 0 0 0,0 1 0 0 0,0-1 0 0 0,0 0 0 0 0,0 1 0 0 0,0 0 0 0 0,0-1 0 0 0,0 0 0 0 0,0 0 0 0 0,0-2 0 0 0,1 0 0 0 0,1-1 0 0 0,0 1 0 0 0,1-1 0 0 0,0 0 0 0 0,-1 1 0 0 0,-1 0 0 0 0,0 2 0 0 0,-2-1 0 0 0,-1-2 0 0 0,-2 0 0 0 0,-1-2 0 0 0,0 1 0 0 0,-1-1 0 0 0,1-1 0 0 0,0 0 0 0 0,1 0 0 0 0,0 0 0 0 0,0 1 0 0 0,0 0 0 0 0,0 1 0 0 0,0 0 0 0 0,-1 0 0 0 0,0-1 0 0 0,1 1 0 0 0,0 0 0 0 0,0 0 0 0 0,1-1 0 0 0,-1-1 0 0 0,0 1 0 0 0,0-2 0 0 0,1 0 0 0 0,0 0 0 0 0,-1-1 0 0 0,0 0 0 0 0,1 1 0 0 0,-1-1 0 0 0,-1 0 0 0 0,1 0 0 0 0,0 0 0 0 0,0 0 0 0 0,-1 1 0 0 0,-1 0 0 0 0,1 1 0 0 0,-1-1 0 0 0,0 1 0 0 0,0 0 0 0 0,0 1 0 0 0,0 0 0 0 0,0 0 0 0 0,0 1 0 0 0,0 0 0 0 0,0 0 0 0 0,0 0 0 0 0,0 0 0 0 0,-1 0 0 0 0,-1 0 0 0 0,0 1 0 0 0,-2 0 0 0 0,0 1 0 0 0,-1 1 0 0 0,-1 0 0 0 0,-2-1 0 0 0,0 1 0 0 0,0 0 0 0 0,0-1 0 0 0,-1-1 0 0 0,-1 0 0 0 0,-1-1 0 0 0,1-1 0 0 0,0 0 0 0 0,2-1 0 0 0,0 0 0 0 0,1-1 0 0 0,0 0 0 0 0,1 1 0 0 0,1 0 0 0 0,0-1 0 0 0,1 1 0 0 0,0 0 0 0 0,0-1 0 0 0,1 1 0 0 0,-1 0 0 0 0,-1-1 0 0 0,0 0 0 0 0,0 1 0 0 0,-1-1 0 0 0,-1 0 0 0 0,1 0 0 0 0,-1-2 0 0 0,1 1 0 0 0,-2-1 0 0 0,0 1 0 0 0,-1 0 0 0 0,0 0 0 0 0,-1 0 0 0 0,-1-1 0 0 0,0 1 0 0 0,0-1 0 0 0,0 1 0 0 0,0-1 0 0 0,1 1 0 0 0,0 1 0 0 0,1 0 0 0 0,0 0 0 0 0,1-1 0 0 0,1 1 0 0 0,0 0 0 0 0,1 1 0 0 0,-1 0 0 0 0,1 0 0 0 0,0 0 0 0 0,0 1 0 0 0,0 0 0 0 0,0 0 0 0 0,0 1 0 0 0,0 0 0 0 0,-1 0 0 0 0,2 0 0 0 0,1-1 0 0 0,-1 1 0 0 0,1 0 0 0 0,0-1 0 0 0,0-1 0 0 0,1 1 0 0 0,0-1 0 0 0,-1 1 0 0 0,2 0 0 0 0,-1 1 0 0 0,1 0 0 0 0,0 0 0 0 0,0-1 0 0 0,0 0 0 0 0,-1-1 0 0 0,2 1 0 0 0,-1-1 0 0 0,2 1 0 0 0,-2 1 0 0 0,0-1 0 0 0,1 1 0 0 0,-1 0 0 0 0,0 0 0 0 0,-1 0 0 0 0,1-2 0 0 0,-1 2 0 0 0,0-1 0 0 0,-1 0 0 0 0,0 0 0 0 0,-1-1 0 0 0,1 1 0 0 0,-1 0 0 0 0,1 0 0 0 0,-1 1 0 0 0,0 0 0 0 0,1 0 0 0 0,-1 0 0 0 0,1-1 0 0 0,0 1 0 0 0,1 0 0 0 0,-1 0 0 0 0,0 0 0 0 0,0 0 0 0 0,1 0 0 0 0,-2 0 0 0 0,1 0 0 0 0,0-2 0 0 0,1 0 0 0 0,-1 1 0 0 0,1-1 0 0 0,0 1 0 0 0,-1-1 0 0 0,0 0 0 0 0,0 0 0 0 0,1 1 0 0 0,0 0 0 0 0,0 0 0 0 0,1 1 0 0 0,-1 0 0 0 0,0 0 0 0 0,1 0 0 0 0,0 0 0 0 0,0 0 0 0 0,0-1 0 0 0,0 1 0 0 0,0 0 0 0 0,-1 0 0 0 0,0 0 0 0 0,0 0 0 0 0,0 0 0 0 0,0 0 0 0 0,-1-1 0 0 0,1 1 0 0 0,-1-1 0 0 0,-1-1 0 0 0,1 0 0 0 0,0 1 0 0 0,-1-1 0 0 0,1-1 0 0 0,0 0 0 0 0,0 0 0 0 0,0 0 0 0 0,1 0 0 0 0,0 0 0 0 0,0 1 0 0 0,0 0 0 0 0,0 0 0 0 0,0 0 0 0 0,0-1 0 0 0,1 0 0 0 0,-1 0 0 0 0,1 1 0 0 0,0 1 0 0 0,1-1 0 0 0,-1 0 0 0 0,0 0 0 0 0,1 1 0 0 0,-1-1 0 0 0,0 0 0 0 0,-1 0 0 0 0,0 0 0 0 0,0 1 0 0 0,0 1 0 0 0,0-1 0 0 0,-1 1 0 0 0,-1 0 0 0 0,0 0 0 0 0,-1 0 0 0 0,1 0 0 0 0,0 1 0 0 0,1 0 0 0 0,0 0 0 0 0,0 0 0 0 0,-1 0 0 0 0,1-1 0 0 0,0 0 0 0 0,1 0 0 0 0,-1 0 0 0 0,1 0 0 0 0,1 0 0 0 0,0 0 0 0 0,1-1 0 0 0,0 2 0 0 0,-1 1 0 0 0,0 0 0 0 0,0 0 0 0 0,-1 1 0 0 0,0 0 0 0 0,0 0 0 0 0,0 0 0 0 0,0-1 0 0 0,-1 0 0 0 0,-1-2 0 0 0,0 1 0 0 0,-1-1 0 0 0,1 0 0 0 0,1-1 0 0 0,2 0 0 0 0,0-2 0 0 0,1-3 0 0 0,1-2 0 0 0,0 0 0 0 0,-1 1 0 0 0,-1 0 0 0 0,-1 1 0 0 0,0 2 0 0 0,-2 0 0 0 0,0 0 0 0 0,-1 2 0 0 0,0 1 0 0 0,1 0 0 0 0,0 0 0 0 0,0 1 0 0 0,0 0 0 0 0,-1 0 0 0 0,2 0 0 0 0,-1 0 0 0 0,2 0 0 0 0,-1 1 0 0 0,1 0 0 0 0,0 1 0 0 0,0-1 0 0 0,1-1 0 0 0,-1 2 0 0 0,1-1 0 0 0,0 0 0 0 0,0 1 0 0 0,-1 0 0 0 0,-1 1 0 0 0,-1-1 0 0 0,-1 2 0 0 0,2-2 0 0 0,-1 1 0 0 0,0 1 0 0 0,-1 0 0 0 0,1 0 0 0 0,-1 0 0 0 0,0 1 0 0 0,0-1 0 0 0,0 0 0 0 0,0 1 0 0 0,0 0 0 0 0,-1 0 0 0 0,1 1 0 0 0,0 0 0 0 0,0 0 0 0 0,0 0 0 0 0,0 0 0 0 0,-1 0 0 0 0,1 0 0 0 0,0 1 0 0 0,0 1 0 0 0,0 1 0 0 0,0 0 0 0 0,0 1 0 0 0,0-1 0 0 0,-1 0 0 0 0,1 0 0 0 0,0-2 0 0 0,0 0 0 0 0,0 0 0 0 0,0-1 0 0 0,0 0 0 0 0,-2 1 0 0 0,0 0 0 0 0,1 0 0 0 0,-1 0 0 0 0,1 0 0 0 0,1 1 0 0 0,-1-1 0 0 0,1 1 0 0 0,0-1 0 0 0,1 1 0 0 0,0-1 0 0 0,0 2 0 0 0,0-1 0 0 0,0 0 0 0 0,-2 1 0 0 0,-2 0 0 0 0,0 1 0 0 0,-1 0 0 0 0,-1-1 0 0 0,-2 0 0 0 0,2 0 0 0 0,-1-1 0 0 0,2 0 0 0 0,-1-1 0 0 0,1 1 0 0 0,1 0 0 0 0,0-1 0 0 0,0 0 0 0 0,0 1 0 0 0,-2 0 0 0 0,1 0 0 0 0,0 2 0 0 0,-2 1 0 0 0,0 0 0 0 0,-2 2 0 0 0,-1-1 0 0 0,-1 2 0 0 0,-3 0 0 0 0,-1 1 0 0 0,1 1 0 0 0,-1 0 0 0 0,1 0 0 0 0,1-2 0 0 0,2 0 0 0 0,1 0 0 0 0,3-1 0 0 0,0-2 0 0 0,1 0 0 0 0,2-1 0 0 0,1-2 0 0 0,1 0 0 0 0,1-1 0 0 0,0 1 0 0 0,0-1 0 0 0,0 0 0 0 0,-1 1 0 0 0,0 0 0 0 0,-1-1 0 0 0,1 1 0 0 0,-1 0 0 0 0,-1 1 0 0 0,0 0 0 0 0,0 0 0 0 0,-1 0 0 0 0,0-1 0 0 0,0 1 0 0 0,1-1 0 0 0,-2 0 0 0 0,2 0 0 0 0,-1 0 0 0 0,0 1 0 0 0,1 0 0 0 0,0-1 0 0 0,0 0 0 0 0,0 0 0 0 0,0 0 0 0 0,-1-1 0 0 0,-1 1 0 0 0,-1 0 0 0 0,0 1 0 0 0,-1 0 0 0 0,-2 0 0 0 0,0 0 0 0 0,-1 1 0 0 0,1 0 0 0 0,0 0 0 0 0,1 1 0 0 0,0-1 0 0 0,1-1 0 0 0,-1 1 0 0 0,-1 0 0 0 0,0-1 0 0 0,0 0 0 0 0,0 1 0 0 0,0-1 0 0 0,1 0 0 0 0,1 1 0 0 0,-1-1 0 0 0,1 0 0 0 0,-1-2 0 0 0,2 1 0 0 0,0 0 0 0 0,1-1 0 0 0,-2 0 0 0 0,1 0 0 0 0,0-1 0 0 0,1 0 0 0 0,-1 0 0 0 0,0 0 0 0 0,-1 0 0 0 0,1 0 0 0 0,1 1 0 0 0,0 1 0 0 0,1-1 0 0 0,0 1 0 0 0,0 0 0 0 0,-1 1 0 0 0,0 1 0 0 0,-3 1 0 0 0,-1 1 0 0 0,0 1 0 0 0,-1 0 0 0 0,-1 0 0 0 0,-1 0 0 0 0,1-1 0 0 0,0-1 0 0 0,0 0 0 0 0,0-2 0 0 0,0-1 0 0 0,0-1 0 0 0,-1-1 0 0 0,0 0 0 0 0,0 0 0 0 0,1-1 0 0 0,0 1 0 0 0,2 0 0 0 0,-2 0 0 0 0,1-1 0 0 0,-1-1 0 0 0,1-1 0 0 0,-1 0 0 0 0,1-1 0 0 0,-1-1 0 0 0,1 2 0 0 0,-1 0 0 0 0,1 1 0 0 0,0 1 0 0 0,-1 0 0 0 0,1 1 0 0 0,0 0 0 0 0,2 0 0 0 0,1 0 0 0 0,2 0 0 0 0,0 1 0 0 0,2-1 0 0 0,0 0 0 0 0,1 0 0 0 0,0 0 0 0 0,0 0 0 0 0,0 0 0 0 0,1 0 0 0 0,-1 0 0 0 0,0 0 0 0 0,0 0 0 0 0,0 0 0 0 0,-1 0 0 0 0,-1 0 0 0 0,1 0 0 0 0,-1 1 0 0 0,-1 0 0 0 0,1 1 0 0 0,-1-1 0 0 0,1 0 0 0 0,0-1 0 0 0,0 1 0 0 0,1-1 0 0 0,0 1 0 0 0,0 0 0 0 0,1 1 0 0 0,-1 0 0 0 0,0 0 0 0 0,1 0 0 0 0,1 1 0 0 0,0-1 0 0 0,0 1 0 0 0,1-1 0 0 0,0 0 0 0 0,0 0 0 0 0,0 0 0 0 0,0 0 0 0 0,-1-1 0 0 0,0 0 0 0 0,-1 0 0 0 0,1-1 0 0 0,-1 0 0 0 0,1 0 0 0 0,1 0 0 0 0,-1 0 0 0 0,1 0 0 0 0,0 0 0 0 0,0 0 0 0 0,0 0 0 0 0,0 0 0 0 0,-1 0 0 0 0,1 0 0 0 0,0 0 0 0 0,0 0 0 0 0,0 0 0 0 0,0 0 0 0 0,0 0 0 0 0,0 0 0 0 0,-1 0 0 0 0,1 0 0 0 0,0 0 0 0 0,0 0 0 0 0,0 0 0 0 0,0 0 0 0 0,0 0 0 0 0,0 0 0 0 0,-1 0 0 0 0,1 0 0 0 0,0 0 0 0 0,0 0 0 0 0,1 0 0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0"/>
    </inkml:context>
    <inkml:brush xml:id="br0">
      <inkml:brushProperty name="width" value="0.3" units="cm"/>
      <inkml:brushProperty name="height" value="0.6" units="cm"/>
      <inkml:brushProperty name="color" value="#A9D8FF"/>
      <inkml:brushProperty name="tip" value="rectangle"/>
      <inkml:brushProperty name="rasterOp" value="maskPen"/>
    </inkml:brush>
  </inkml:definitions>
  <inkml:trace contextRef="#ctx0" brushRef="#br0">3899 10452 16383 0 0,'1'0'0'0'0,"2"0"0"0"0,5 0 0 0 0,2 1 0 0 0,2 2 0 0 0,0 3 0 0 0,3 2 0 0 0,0 2 0 0 0,0 2 0 0 0,-1 0 0 0 0,-1 2 0 0 0,0-1 0 0 0,1-1 0 0 0,2 1 0 0 0,-2 0 0 0 0,0 0 0 0 0,-1 0 0 0 0,-1 0 0 0 0,0-1 0 0 0,-1 0 0 0 0,-1-2 0 0 0,-1 1 0 0 0,-1-1 0 0 0,-1-2 0 0 0,-1 0 0 0 0,0-1 0 0 0,0-1 0 0 0,0 2 0 0 0,0-1 0 0 0,0 1 0 0 0,0-1 0 0 0,0-1 0 0 0,0 1 0 0 0,0-1 0 0 0,0 0 0 0 0,1 0 0 0 0,-1 0 0 0 0,0 0 0 0 0,0 0 0 0 0,-1 0 0 0 0,-1 0 0 0 0,1-1 0 0 0,0 0 0 0 0,0 0 0 0 0,1 0 0 0 0,0 0 0 0 0,0 0 0 0 0,0-1 0 0 0,0 1 0 0 0,0 0 0 0 0,0 0 0 0 0,0 1 0 0 0,0-1 0 0 0,0 1 0 0 0,0 0 0 0 0,0 1 0 0 0,0-1 0 0 0,0 0 0 0 0,0 0 0 0 0,0 0 0 0 0,1 0 0 0 0,-1 0 0 0 0,0 0 0 0 0,0 0 0 0 0,0 0 0 0 0,0 0 0 0 0,0 0 0 0 0,0 0 0 0 0,0 0 0 0 0,0 0 0 0 0,0 0 0 0 0,1 1 0 0 0,1-2 0 0 0,0 0 0 0 0,0 0 0 0 0,1 0 0 0 0,0 0 0 0 0,0 1 0 0 0,0-1 0 0 0,-1 0 0 0 0,0 0 0 0 0,1-1 0 0 0,-1 0 0 0 0,-1 0 0 0 0,1-1 0 0 0,0 0 0 0 0,0 1 0 0 0,-1-1 0 0 0,1 0 0 0 0,0 0 0 0 0,0 0 0 0 0,1 0 0 0 0,-1 0 0 0 0,0 1 0 0 0,0 0 0 0 0,-1-2 0 0 0,0 1 0 0 0,-1 0 0 0 0,0 0 0 0 0,0 0 0 0 0,0-1 0 0 0,-1 0 0 0 0,-1 0 0 0 0,1 1 0 0 0,0-1 0 0 0,0 1 0 0 0,1 0 0 0 0,-1 0 0 0 0,1 0 0 0 0,2-1 0 0 0,-1 1 0 0 0,2-1 0 0 0,2 0 0 0 0,-1-1 0 0 0,1 0 0 0 0,-1 0 0 0 0,0 1 0 0 0,1-1 0 0 0,0 0 0 0 0,0 0 0 0 0,0-1 0 0 0,1 0 0 0 0,0 0 0 0 0,1 0 0 0 0,2 0 0 0 0,0 0 0 0 0,1 0 0 0 0,-1 0 0 0 0,-1 0 0 0 0,0 0 0 0 0,0 0 0 0 0,0 0 0 0 0,-1 0 0 0 0,0 0 0 0 0,-1 0 0 0 0,0 0 0 0 0,-2 0 0 0 0,-1 0 0 0 0,1 0 0 0 0,-2 0 0 0 0,0 0 0 0 0,0 0 0 0 0,-2 0 0 0 0,1 0 0 0 0,-1 0 0 0 0,0 0 0 0 0,0 0 0 0 0,0 0 0 0 0,0 0 0 0 0,-1 0 0 0 0,3 0 0 0 0,-1 0 0 0 0,1 0 0 0 0,1 0 0 0 0,-1 0 0 0 0,0 0 0 0 0,0 0 0 0 0,-1 0 0 0 0,0 0 0 0 0,-1 0 0 0 0,0 0 0 0 0,0 0 0 0 0,0 0 0 0 0,0 0 0 0 0,0 0 0 0 0,0 0 0 0 0,0 0 0 0 0,0 0 0 0 0,0 0 0 0 0,0 0 0 0 0,0 0 0 0 0,0 0 0 0 0,0 0 0 0 0,0 1 0 0 0,0 0 0 0 0,0 1 0 0 0,0-1 0 0 0,0-1 0 0 0,0 1 0 0 0,0-1 0 0 0,-1 1 0 0 0,0 1 0 0 0,0-1 0 0 0,0 0 0 0 0,0 0 0 0 0,1-1 0 0 0,-1 1 0 0 0,1 1 0 0 0,0-1 0 0 0,0 0 0 0 0,1 0 0 0 0,-1-1 0 0 0,0 0 0 0 0,0 0 0 0 0,0 0 0 0 0,0 1 0 0 0,0 1 0 0 0,0-1 0 0 0,0 0 0 0 0,0 0 0 0 0,0-1 0 0 0,0 0 0 0 0,0 0 0 0 0,0 0 0 0 0,0 0 0 0 0,0 0 0 0 0,-2 0 0 0 0,-1-1 0 0 0,-1 0 0 0 0,0-1 0 0 0,2 1 0 0 0,0 1 0 0 0,1-1 0 0 0,1 1 0 0 0,0 0 0 0 0,0 0 0 0 0,0 0 0 0 0,0 0 0 0 0,0 0 0 0 0,-3 1 0 0 0,-6 2 0 0 0,-6 1 0 0 0,-6 3 0 0 0,-3 1 0 0 0,-5 1 0 0 0,-1 1 0 0 0,-2 1 0 0 0,1-1 0 0 0,2-1 0 0 0,4-1 0 0 0,4-2 0 0 0,4-1 0 0 0,2-3 0 0 0,4 1 0 0 0,1-3 0 0 0,2 0 0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1"/>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2180 11023 16383 0 0,'-1'0'0'0'0,"-1"0"0"0"0,-5 0 0 0 0,-10 0 0 0 0,-3 0 0 0 0,-6-1 0 0 0,-5-4 0 0 0,-2-3 0 0 0,1-2 0 0 0,-1-2 0 0 0,0-2 0 0 0,-1-1 0 0 0,2 0 0 0 0,2-1 0 0 0,-1-2 0 0 0,0 0 0 0 0,1 1 0 0 0,2 2 0 0 0,4 2 0 0 0,1 2 0 0 0,4 1 0 0 0,3 1 0 0 0,2 3 0 0 0,2 1 0 0 0,3 1 0 0 0,1 2 0 0 0,3-1 0 0 0,1 1 0 0 0,1-1 0 0 0,0 1 0 0 0,-2 0 0 0 0,-3 1 0 0 0,-2 1 0 0 0,-1-1 0 0 0,-2 1 0 0 0,0 0 0 0 0,-1 1 0 0 0,0-1 0 0 0,2 0 0 0 0,0-1 0 0 0,1-1 0 0 0,1 1 0 0 0,2 0 0 0 0,1 0 0 0 0,0 0 0 0 0,1 1 0 0 0,0 0 0 0 0,-1 0 0 0 0,0 0 0 0 0,-1 0 0 0 0,1 0 0 0 0,0 0 0 0 0,1-1 0 0 0,2-1 0 0 0,2-2 0 0 0,3-1 0 0 0,5-2 0 0 0,6 0 0 0 0,5-2 0 0 0,7 0 0 0 0,5-1 0 0 0,8 1 0 0 0,5-1 0 0 0,6-1 0 0 0,8-1 0 0 0,6 1 0 0 0,0-1 0 0 0,1 0 0 0 0,-1-1 0 0 0,-3 1 0 0 0,-5 1 0 0 0,-5 1 0 0 0,-9 1 0 0 0,-7 2 0 0 0,-8 2 0 0 0,-7 1 0 0 0,-4 1 0 0 0,-4 1 0 0 0,-2 1 0 0 0,-2 1 0 0 0,1-2 0 0 0,0 1 0 0 0,1-1 0 0 0,1-1 0 0 0,4 0 0 0 0,1-2 0 0 0,0 0 0 0 0,3 0 0 0 0,-1 0 0 0 0,2 0 0 0 0,-1 0 0 0 0,1 0 0 0 0,0 1 0 0 0,0 0 0 0 0,0 0 0 0 0,0 0 0 0 0,-1 1 0 0 0,1-1 0 0 0,0-1 0 0 0,-1 1 0 0 0,1 1 0 0 0,-3 0 0 0 0,-1 0 0 0 0,-1 1 0 0 0,-2 1 0 0 0,0 0 0 0 0,0 1 0 0 0,0-1 0 0 0,-1-1 0 0 0,0 1 0 0 0,0-1 0 0 0,1 0 0 0 0,0 0 0 0 0,0 0 0 0 0,1-1 0 0 0,-1 0 0 0 0,0-1 0 0 0,0 1 0 0 0,0 0 0 0 0,0 0 0 0 0,0 0 0 0 0,-1 1 0 0 0,0 1 0 0 0,0 0 0 0 0,0 1 0 0 0,0-2 0 0 0,2 1 0 0 0,-1 0 0 0 0,0 0 0 0 0,1 0 0 0 0,-2 0 0 0 0,1 1 0 0 0,0 0 0 0 0,-2 0 0 0 0,0 0 0 0 0,0 0 0 0 0,-1 0 0 0 0,-1 0 0 0 0,1 0 0 0 0,0 0 0 0 0,1 0 0 0 0,0 0 0 0 0,1 0 0 0 0,-1 0 0 0 0,1 0 0 0 0,0 0 0 0 0,-2 0 0 0 0,0 0 0 0 0,-1 0 0 0 0,0 0 0 0 0,-1 0 0 0 0,0 0 0 0 0,0 0 0 0 0,0 0 0 0 0,0 0 0 0 0,0 0 0 0 0,0 0 0 0 0,0 1 0 0 0,0 1 0 0 0,0 0 0 0 0,0 1 0 0 0,0-1 0 0 0,0-1 0 0 0,-1 1 0 0 0,0 1 0 0 0,-1 0 0 0 0,1-1 0 0 0,1 0 0 0 0,-1-1 0 0 0,1 1 0 0 0,0 0 0 0 0,0-1 0 0 0,0 0 0 0 0,0-1 0 0 0,0 1 0 0 0,0-1 0 0 0,1 0 0 0 0,-1 0 0 0 0,0 0 0 0 0,0 0 0 0 0,0 0 0 0 0,0 0 0 0 0,0 0 0 0 0,0 0 0 0 0,0 0 0 0 0,-1 1 0 0 0,-1 1 0 0 0,-1 1 0 0 0,0 0 0 0 0,-1 0 0 0 0,1 1 0 0 0,-1 0 0 0 0,-1 1 0 0 0,0 0 0 0 0,-1 1 0 0 0,0 0 0 0 0,0 0 0 0 0,0 0 0 0 0,0 0 0 0 0,0 0 0 0 0,0 0 0 0 0,0 0 0 0 0,0 1 0 0 0,0-1 0 0 0,0 0 0 0 0,0 0 0 0 0,0 0 0 0 0,-1 0 0 0 0,-2 0 0 0 0,-1 0 0 0 0,-2 0 0 0 0,-2 0 0 0 0,-3 1 0 0 0,-1-1 0 0 0,-1 1 0 0 0,-2 0 0 0 0,-2 0 0 0 0,-1 0 0 0 0,1 0 0 0 0,-1 0 0 0 0,1 0 0 0 0,0-1 0 0 0,2 1 0 0 0,0 0 0 0 0,2 0 0 0 0,1-1 0 0 0,2 1 0 0 0,-1-1 0 0 0,1 1 0 0 0,-2-1 0 0 0,0 1 0 0 0,-1-1 0 0 0,0 1 0 0 0,-2 0 0 0 0,0-1 0 0 0,-2 1 0 0 0,0 0 0 0 0,1 0 0 0 0,-2 0 0 0 0,2 0 0 0 0,-1 0 0 0 0,2 0 0 0 0,-1 0 0 0 0,-1 0 0 0 0,-2 0 0 0 0,-2 0 0 0 0,-3 0 0 0 0,-7 3 0 0 0,-4 0 0 0 0,-2 0 0 0 0,-2 0 0 0 0,-2 1 0 0 0,-3 0 0 0 0,-2 0 0 0 0,0 0 0 0 0,2-2 0 0 0,2 0 0 0 0,3 0 0 0 0,5-1 0 0 0,5 0 0 0 0,5-2 0 0 0,3 0 0 0 0,6-2 0 0 0,2-1 0 0 0,3-2 0 0 0,0 0 0 0 0,1-1 0 0 0,0 0 0 0 0,-1 0 0 0 0,0 0 0 0 0,0 0 0 0 0,-3-1 0 0 0,-1 1 0 0 0,0 0 0 0 0,0 0 0 0 0,-1 0 0 0 0,1 0 0 0 0,0 0 0 0 0,0 0 0 0 0,-1 0 0 0 0,0 0 0 0 0,-2 0 0 0 0,-1 0 0 0 0,-2 2 0 0 0,-3-1 0 0 0,0 2 0 0 0,-3 0 0 0 0,-2 1 0 0 0,-2 1 0 0 0,-5 1 0 0 0,-1 1 0 0 0,1 1 0 0 0,-1 0 0 0 0,-2 0 0 0 0,-2 1 0 0 0,1 0 0 0 0,-1-1 0 0 0,3 0 0 0 0,2 1 0 0 0,3-1 0 0 0,6-1 0 0 0,3 1 0 0 0,5-3 0 0 0,4 0 0 0 0,4-2 0 0 0,3 0 0 0 0,2 0 0 0 0,3 0 0 0 0,2 1 0 0 0,2-1 0 0 0,5 1 0 0 0,3 0 0 0 0,3 1 0 0 0,2 0 0 0 0,4 0 0 0 0,5 1 0 0 0,3-1 0 0 0,4 0 0 0 0,7 0 0 0 0,4-1 0 0 0,3-1 0 0 0,2-1 0 0 0,6 0 0 0 0,8-2 0 0 0,5 0 0 0 0,-3 0 0 0 0,-2 0 0 0 0,-3 0 0 0 0,-3 0 0 0 0,-5 0 0 0 0,-2-1 0 0 0,-3 1 0 0 0,-3 0 0 0 0,-1 0 0 0 0,-3 0 0 0 0,0 0 0 0 0,-2 0 0 0 0,6 2 0 0 0,3 2 0 0 0,-1 1 0 0 0,-1 2 0 0 0,0 1 0 0 0,0 0 0 0 0,-2 1 0 0 0,-3 0 0 0 0,-1 1 0 0 0,-5 0 0 0 0,-1 0 0 0 0,-3-1 0 0 0,-2-1 0 0 0,-2 1 0 0 0,-1-3 0 0 0,-1 0 0 0 0,0-2 0 0 0,1-1 0 0 0,1-1 0 0 0,1-1 0 0 0,2-1 0 0 0,3 0 0 0 0,0 0 0 0 0,0 0 0 0 0,-2-1 0 0 0,0 1 0 0 0,-2 0 0 0 0,-2 0 0 0 0,-3 0 0 0 0,-4 1 0 0 0,-5 0 0 0 0,-2 1 0 0 0,-2-1 0 0 0,-2 0 0 0 0,-2 0 0 0 0,-2 1 0 0 0,-5-1 0 0 0,-8 0 0 0 0,-8 0 0 0 0,-5-1 0 0 0,-5 0 0 0 0,-2 0 0 0 0,-2 0 0 0 0,-1 0 0 0 0,1 0 0 0 0,1 0 0 0 0,1 0 0 0 0,3 0 0 0 0,-1 0 0 0 0,2 0 0 0 0,0 0 0 0 0,-3 0 0 0 0,-6 0 0 0 0,-2 0 0 0 0,-7 0 0 0 0,-1 0 0 0 0,-2 0 0 0 0,-2 0 0 0 0,-1 0 0 0 0,0 0 0 0 0,1 0 0 0 0,1 0 0 0 0,2 0 0 0 0,3 0 0 0 0,4 0 0 0 0,5 0 0 0 0,6 0 0 0 0,6 0 0 0 0,4 0 0 0 0,4 0 0 0 0,2 0 0 0 0,4 0 0 0 0,1 0 0 0 0,1 0 0 0 0,2-2 0 0 0,5-3 0 0 0,8-3 0 0 0,11-2 0 0 0,8-1 0 0 0,8-2 0 0 0,9 0 0 0 0,5-2 0 0 0,2 3 0 0 0,2 1 0 0 0,-1 1 0 0 0,-2 1 0 0 0,-3 2 0 0 0,-7 1 0 0 0,-5 1 0 0 0,-4 1 0 0 0,-5-1 0 0 0,-5 1 0 0 0,-4-1 0 0 0,-2-2 0 0 0,-3 1 0 0 0,-1-1 0 0 0,-1 0 0 0 0,-2 0 0 0 0,-1 1 0 0 0,0-1 0 0 0,-1 0 0 0 0,0-1 0 0 0,0 0 0 0 0,0 1 0 0 0,0 0 0 0 0,0 0 0 0 0,0 1 0 0 0,0 1 0 0 0,-1 0 0 0 0,-2 0 0 0 0,1 0 0 0 0,-1 0 0 0 0,3-1 0 0 0,1-1 0 0 0,5-1 0 0 0,3-2 0 0 0,2 0 0 0 0,4 1 0 0 0,-1 0 0 0 0,0 0 0 0 0,-1 2 0 0 0,-2 1 0 0 0,-4 2 0 0 0,-2 1 0 0 0,-3 2 0 0 0,-1-1 0 0 0,-1 0 0 0 0,-1 1 0 0 0,1 0 0 0 0,-1 1 0 0 0,1 0 0 0 0,0 0 0 0 0,-1 0 0 0 0,1-1 0 0 0,0-1 0 0 0,0 1 0 0 0,0 0 0 0 0,1 0 0 0 0,-1 1 0 0 0,0 0 0 0 0,0 0 0 0 0,0 0 0 0 0,0 0 0 0 0,0 0 0 0 0,0 0 0 0 0,0 0 0 0 0,0 0 0 0 0,0 0 0 0 0,0 0 0 0 0,0 0 0 0 0,0 0 0 0 0,1 0 0 0 0,2 0 0 0 0,1 0 0 0 0,0 0 0 0 0,0 0 0 0 0,0 0 0 0 0,0 0 0 0 0,0 0 0 0 0,0 0 0 0 0,-2 0 0 0 0,0 0 0 0 0,-1 0 0 0 0,0 0 0 0 0,-1 0 0 0 0,0 1 0 0 0,-1 1 0 0 0,-2 2 0 0 0,0 1 0 0 0,-2 0 0 0 0,-1 1 0 0 0,0 0 0 0 0,0 1 0 0 0,0-1 0 0 0,0 0 0 0 0,-1 0 0 0 0,1 1 0 0 0,0-1 0 0 0,1-1 0 0 0,1-2 0 0 0,1 1 0 0 0,1-2 0 0 0,0 1 0 0 0,1 0 0 0 0,0-1 0 0 0,1-1 0 0 0,0 1 0 0 0,0-1 0 0 0,0 1 0 0 0,1-1 0 0 0,-2 0 0 0 0,-1 1 0 0 0,-1 0 0 0 0,-3-1 0 0 0,-2-2 0 0 0,-1-1 0 0 0,-1-1 0 0 0,0-3 0 0 0,-2-3 0 0 0,0 0 0 0 0,-1-2 0 0 0,2 1 0 0 0,-1-1 0 0 0,1 1 0 0 0,0 1 0 0 0,0 1 0 0 0,1 0 0 0 0,0 2 0 0 0,1-1 0 0 0,3 2 0 0 0,1 2 0 0 0,3 1 0 0 0,0 0 0 0 0,2 2 0 0 0,0 0 0 0 0,1 0 0 0 0,-1 1 0 0 0,0-1 0 0 0,1 0 0 0 0,-1 0 0 0 0,0 1 0 0 0,0 2 0 0 0,0 0 0 0 0,2 2 0 0 0,-1 1 0 0 0,1 0 0 0 0,-1 0 0 0 0,0 1 0 0 0,0-1 0 0 0,-1 0 0 0 0,0 1 0 0 0,0-2 0 0 0,0-1 0 0 0,0 1 0 0 0,0 0 0 0 0,0-1 0 0 0,0 1 0 0 0,0-1 0 0 0,0 0 0 0 0,0 0 0 0 0,0-1 0 0 0,0 1 0 0 0,0 0 0 0 0,0-1 0 0 0,0 0 0 0 0,0 0 0 0 0,-2-1 0 0 0,0 1 0 0 0,0 1 0 0 0,0 0 0 0 0,-1 1 0 0 0,1 1 0 0 0,-1 0 0 0 0,-1 0 0 0 0,1 0 0 0 0,-1 0 0 0 0,0 0 0 0 0,0-1 0 0 0,0 0 0 0 0,0 0 0 0 0,0 0 0 0 0,0 0 0 0 0,0 1 0 0 0,2 0 0 0 0,-1-1 0 0 0,1 0 0 0 0,1 0 0 0 0,-1 0 0 0 0,1 0 0 0 0,-1-1 0 0 0,1 0 0 0 0,-1-1 0 0 0,0-1 0 0 0,0 1 0 0 0,1 1 0 0 0,0-1 0 0 0,1 0 0 0 0,0 0 0 0 0,0-1 0 0 0,0 0 0 0 0,0 0 0 0 0,0 0 0 0 0,0 0 0 0 0,1-1 0 0 0,-1 1 0 0 0,0-1 0 0 0,0 1 0 0 0,0 0 0 0 0,0 0 0 0 0,0 1 0 0 0,0-1 0 0 0,0 0 0 0 0,0 1 0 0 0,0-1 0 0 0,0 1 0 0 0,0 0 0 0 0,0 0 0 0 0,0-1 0 0 0,-1 2 0 0 0,0-1 0 0 0,0 0 0 0 0,0 1 0 0 0,0-1 0 0 0,0 1 0 0 0,1 0 0 0 0,0 1 0 0 0,0 1 0 0 0,-1-1 0 0 0,0 1 0 0 0,0-1 0 0 0,0 0 0 0 0,0 0 0 0 0,1 0 0 0 0,0-1 0 0 0,-2 1 0 0 0,1-2 0 0 0,0 1 0 0 0,0 0 0 0 0,0-1 0 0 0,0 1 0 0 0,-1-1 0 0 0,1 0 0 0 0,0 1 0 0 0,0 0 0 0 0,1 0 0 0 0,0-1 0 0 0,0 1 0 0 0,0 0 0 0 0,0-1 0 0 0,0 0 0 0 0,0 0 0 0 0,0-1 0 0 0,0 1 0 0 0,0 0 0 0 0,1-1 0 0 0,-1 0 0 0 0,0 0 0 0 0,0 0 0 0 0,0 0 0 0 0,0 0 0 0 0,1 0 0 0 0,1 0 0 0 0,-1 0 0 0 0,1 0 0 0 0,0-1 0 0 0,0 0 0 0 0,0 0 0 0 0,-1 1 0 0 0,0-1 0 0 0,0 0 0 0 0,-1 0 0 0 0,2 0 0 0 0,-1 1 0 0 0,1 0 0 0 0,-1 0 0 0 0,0 0 0 0 0,1 1 0 0 0,0-1 0 0 0,0 1 0 0 0,3-1 0 0 0,-1 1 0 0 0,0 0 0 0 0,1 0 0 0 0,-1 0 0 0 0,1 0 0 0 0,0 0 0 0 0,-1 0 0 0 0,0-1 0 0 0,1 0 0 0 0,-1 1 0 0 0,1-1 0 0 0,0 0 0 0 0,-1-1 0 0 0,0 1 0 0 0,-1 0 0 0 0,0 0 0 0 0,-1 0 0 0 0,-1 0 0 0 0,0 0 0 0 0,-1 0 0 0 0,0 0 0 0 0,-2 1 0 0 0,1-1 0 0 0,0 0 0 0 0,-1 0 0 0 0,2-1 0 0 0,-1-1 0 0 0,1 0 0 0 0,0 0 0 0 0,0 0 0 0 0,0 1 0 0 0,0 0 0 0 0,0 1 0 0 0,0 0 0 0 0,0 0 0 0 0,0-1 0 0 0,1 2 0 0 0,-1-1 0 0 0,0 0 0 0 0,0 0 0 0 0,0 0 0 0 0,0 1 0 0 0,0-1 0 0 0,-1 2 0 0 0,-1-2 0 0 0,1 2 0 0 0,0-2 0 0 0,0 2 0 0 0,1-1 0 0 0,0-1 0 0 0,0 0 0 0 0,0 1 0 0 0,0-1 0 0 0,0 1 0 0 0,0-1 0 0 0,0 0 0 0 0,0 0 0 0 0,0 1 0 0 0,0 0 0 0 0,0 0 0 0 0,2 0 0 0 0,-1-1 0 0 0,1 0 0 0 0,-1 1 0 0 0,0-1 0 0 0,0 1 0 0 0,-1 0 0 0 0,2 0 0 0 0,-1 0 0 0 0,1 1 0 0 0,-1-1 0 0 0,0 1 0 0 0,0 0 0 0 0,-1-2 0 0 0,0 0 0 0 0,0 0 0 0 0,0 0 0 0 0,0-1 0 0 0,0 0 0 0 0,0 0 0 0 0,0 0 0 0 0,0 0 0 0 0,0 1 0 0 0,0 0 0 0 0,0 0 0 0 0,0-1 0 0 0,0 1 0 0 0,1 0 0 0 0,1-1 0 0 0,1 1 0 0 0,1 0 0 0 0,2 1 0 0 0,-1-1 0 0 0,0-1 0 0 0,0 1 0 0 0,-1 0 0 0 0,0-1 0 0 0,0 1 0 0 0,0 1 0 0 0,0-2 0 0 0,-1 1 0 0 0,1-2 0 0 0,1 2 0 0 0,-1 0 0 0 0,-1-1 0 0 0,0 0 0 0 0,-1 1 0 0 0,1 0 0 0 0,-3 0 0 0 0,-10-1 0 0 0,-12 0 0 0 0,-8-1 0 0 0,-5-1 0 0 0,-6-2 0 0 0,-2-1 0 0 0,-4-1 0 0 0,-3-1 0 0 0,1 0 0 0 0,2 0 0 0 0,5 1 0 0 0,6 0 0 0 0,5 1 0 0 0,6 1 0 0 0,2-1 0 0 0,5 2 0 0 0,0 0 0 0 0,2 1 0 0 0,-1 1 0 0 0,-1 0 0 0 0,1 0 0 0 0,0 0 0 0 0,1 0 0 0 0,0 1 0 0 0,0-1 0 0 0,0 0 0 0 0,-1 0 0 0 0,-1 0 0 0 0,-1 0 0 0 0,-4 0 0 0 0,-1 1 0 0 0,-2 2 0 0 0,-2 0 0 0 0,2 0 0 0 0,-1-1 0 0 0,0 0 0 0 0,2-2 0 0 0,-1 1 0 0 0,2-1 0 0 0,1 0 0 0 0,0 0 0 0 0,0 0 0 0 0,0 0 0 0 0,-1-1 0 0 0,-4 1 0 0 0,-1 0 0 0 0,0 0 0 0 0,-2-1 0 0 0,-1-1 0 0 0,1 0 0 0 0,0 1 0 0 0,2-1 0 0 0,1-1 0 0 0,2 0 0 0 0,1-1 0 0 0,0-1 0 0 0,0-1 0 0 0,-1-1 0 0 0,-2-1 0 0 0,-1 1 0 0 0,-3-1 0 0 0,0 0 0 0 0,-1 1 0 0 0,0 1 0 0 0,1 0 0 0 0,1 1 0 0 0,2 0 0 0 0,0 0 0 0 0,0-1 0 0 0,3 0 0 0 0,0-1 0 0 0,1 2 0 0 0,2-1 0 0 0,3 2 0 0 0,1 0 0 0 0,1 0 0 0 0,1 1 0 0 0,2 0 0 0 0,0 0 0 0 0,2 2 0 0 0,3 0 0 0 0,5 1 0 0 0,6 0 0 0 0,6 0 0 0 0,5 0 0 0 0,5 0 0 0 0,8 2 0 0 0,6 3 0 0 0,4 3 0 0 0,2 2 0 0 0,4 4 0 0 0,3 4 0 0 0,5 1 0 0 0,3 1 0 0 0,-2-1 0 0 0,0-3 0 0 0,1 0 0 0 0,0-2 0 0 0,-2-1 0 0 0,-2-4 0 0 0,-3-1 0 0 0,-2-2 0 0 0,-5-2 0 0 0,-3-2 0 0 0,-6-1 0 0 0,-2-1 0 0 0,-2 0 0 0 0,-2 1 0 0 0,0 0 0 0 0,-1 0 0 0 0,-2 1 0 0 0,0 1 0 0 0,1-1 0 0 0,-2-1 0 0 0,0 0 0 0 0,-3 1 0 0 0,0 0 0 0 0,-2-1 0 0 0,-1 0 0 0 0,0 0 0 0 0,-2 0 0 0 0,0-1 0 0 0,1 0 0 0 0,-2 0 0 0 0,2 0 0 0 0,-1 1 0 0 0,-1 0 0 0 0,2 1 0 0 0,-1-1 0 0 0,0-1 0 0 0,1 2 0 0 0,-1 0 0 0 0,0 0 0 0 0,-1-1 0 0 0,-1 1 0 0 0,2 0 0 0 0,-1 0 0 0 0,0 0 0 0 0,0 0 0 0 0,1 2 0 0 0,1-1 0 0 0,2-1 0 0 0,3 0 0 0 0,3-1 0 0 0,3-1 0 0 0,2 1 0 0 0,1-1 0 0 0,3 0 0 0 0,1-1 0 0 0,2 1 0 0 0,0 0 0 0 0,1 0 0 0 0,0 0 0 0 0,0 0 0 0 0,0-1 0 0 0,-2-4 0 0 0,-1-2 0 0 0,-3-2 0 0 0,-2-1 0 0 0,-1-1 0 0 0,-3-1 0 0 0,-3 1 0 0 0,-2 2 0 0 0,-2-1 0 0 0,-2 2 0 0 0,-2 0 0 0 0,-1 2 0 0 0,-1 0 0 0 0,-1-1 0 0 0,-2 1 0 0 0,0 1 0 0 0,-1 1 0 0 0,0-1 0 0 0,1 0 0 0 0,2-2 0 0 0,0-1 0 0 0,0 0 0 0 0,1 0 0 0 0,1 0 0 0 0,-1-1 0 0 0,1-1 0 0 0,-1 0 0 0 0,1 0 0 0 0,-1 0 0 0 0,1 0 0 0 0,1 0 0 0 0,0-1 0 0 0,0 0 0 0 0,1 0 0 0 0,1 0 0 0 0,0-1 0 0 0,0 0 0 0 0,0 1 0 0 0,-2 0 0 0 0,0 1 0 0 0,-2 2 0 0 0,-1 0 0 0 0,-2 1 0 0 0,-1 0 0 0 0,-1 1 0 0 0,-1 0 0 0 0,-1 1 0 0 0,0 1 0 0 0,0-1 0 0 0,1 1 0 0 0,0 0 0 0 0,1 0 0 0 0,-1 0 0 0 0,0 0 0 0 0,1 0 0 0 0,0 0 0 0 0,-1 0 0 0 0,1-1 0 0 0,-1 1 0 0 0,-1 0 0 0 0,1 1 0 0 0,-1-1 0 0 0,0 1 0 0 0,0 0 0 0 0,0 0 0 0 0,0 0 0 0 0,0 0 0 0 0,0 1 0 0 0,-1 2 0 0 0,-2 1 0 0 0,0 4 0 0 0,-2 2 0 0 0,0 2 0 0 0,1 1 0 0 0,-1 0 0 0 0,1 1 0 0 0,1-1 0 0 0,0-1 0 0 0,1 0 0 0 0,0-2 0 0 0,1-1 0 0 0,0-3 0 0 0,1 0 0 0 0,1-2 0 0 0,2-1 0 0 0,2 0 0 0 0,1 0 0 0 0,1-1 0 0 0,0 1 0 0 0,1 0 0 0 0,-1 0 0 0 0,0 0 0 0 0,-1 0 0 0 0,0 0 0 0 0,0 0 0 0 0,0 0 0 0 0,3 0 0 0 0,0-2 0 0 0,0 1 0 0 0,0-2 0 0 0,-1-1 0 0 0,0 1 0 0 0,0-1 0 0 0,-1 1 0 0 0,1 0 0 0 0,-1 0 0 0 0,-1 0 0 0 0,-1 0 0 0 0,-3 2 0 0 0,0 0 0 0 0,-2-1 0 0 0,-3 0 0 0 0,0-2 0 0 0,-2-1 0 0 0,-2 0 0 0 0,-3-2 0 0 0,-3-1 0 0 0,-3-3 0 0 0,-3-2 0 0 0,-4-3 0 0 0,-2-1 0 0 0,0 0 0 0 0,-2-1 0 0 0,-1 0 0 0 0,2 0 0 0 0,-1 0 0 0 0,1 0 0 0 0,2 0 0 0 0,1 0 0 0 0,0 0 0 0 0,0-2 0 0 0,-1-1 0 0 0,0 0 0 0 0,-1-2 0 0 0,0 0 0 0 0,2 2 0 0 0,2 0 0 0 0,1 2 0 0 0,1 1 0 0 0,2 3 0 0 0,2 0 0 0 0,3 1 0 0 0,0 2 0 0 0,2 0 0 0 0,1 1 0 0 0,0-1 0 0 0,1-1 0 0 0,0 1 0 0 0,-1-1 0 0 0,2-1 0 0 0,0 2 0 0 0,0 0 0 0 0,1 0 0 0 0,-1 0 0 0 0,1 1 0 0 0,1 0 0 0 0,-1-3 0 0 0,-1 0 0 0 0,-1 0 0 0 0,0 0 0 0 0,-2-1 0 0 0,-1 1 0 0 0,0-1 0 0 0,0-1 0 0 0,0 1 0 0 0,-1-2 0 0 0,0 1 0 0 0,-2 0 0 0 0,-1-1 0 0 0,0 1 0 0 0,-2 0 0 0 0,-1-1 0 0 0,-1 1 0 0 0,-1 0 0 0 0,1 1 0 0 0,-1 0 0 0 0,1 2 0 0 0,1 1 0 0 0,1 0 0 0 0,0 1 0 0 0,0 1 0 0 0,1-1 0 0 0,-1 1 0 0 0,0 1 0 0 0,-1 0 0 0 0,1-1 0 0 0,-1 2 0 0 0,0 1 0 0 0,1 1 0 0 0,2 1 0 0 0,0 0 0 0 0,1 2 0 0 0,2 0 0 0 0,-1 2 0 0 0,1-1 0 0 0,0 0 0 0 0,-1 1 0 0 0,0-1 0 0 0,-2 0 0 0 0,0 0 0 0 0,-1-2 0 0 0,-1 0 0 0 0,-1 0 0 0 0,1 1 0 0 0,0-1 0 0 0,0 0 0 0 0,2 1 0 0 0,-1 0 0 0 0,1 0 0 0 0,0 2 0 0 0,-2 0 0 0 0,0 0 0 0 0,-3 1 0 0 0,-2 0 0 0 0,-3 1 0 0 0,-3-1 0 0 0,-1 0 0 0 0,-5 0 0 0 0,-3 0 0 0 0,-1 1 0 0 0,-3 3 0 0 0,-3 1 0 0 0,-2 0 0 0 0,2 1 0 0 0,3-2 0 0 0,5 0 0 0 0,3-2 0 0 0,2 0 0 0 0,4-2 0 0 0,2 1 0 0 0,2-1 0 0 0,0-1 0 0 0,0 1 0 0 0,2 0 0 0 0,1 0 0 0 0,1 0 0 0 0,1 0 0 0 0,2-1 0 0 0,1 1 0 0 0,2 0 0 0 0,0 0 0 0 0,1 0 0 0 0,0 0 0 0 0,-1 1 0 0 0,0-1 0 0 0,-2 0 0 0 0,0 0 0 0 0,-1 0 0 0 0,0 0 0 0 0,-4 0 0 0 0,-2 0 0 0 0,-2 0 0 0 0,-2 0 0 0 0,-2 0 0 0 0,0 0 0 0 0,0 0 0 0 0,-1 0 0 0 0,1 0 0 0 0,-1 0 0 0 0,1 0 0 0 0,1 0 0 0 0,1 0 0 0 0,0 0 0 0 0,-1 0 0 0 0,0 0 0 0 0,1 0 0 0 0,1 0 0 0 0,0 0 0 0 0,0 0 0 0 0,3 0 0 0 0,1 0 0 0 0,1 0 0 0 0,2 0 0 0 0,2 0 0 0 0,0 0 0 0 0,1 0 0 0 0,1 0 0 0 0,0 0 0 0 0,-1 0 0 0 0,1 0 0 0 0,1 0 0 0 0,0 0 0 0 0,1 0 0 0 0,-1 0 0 0 0,1 0 0 0 0,0 0 0 0 0,0-2 0 0 0,0 1 0 0 0,0-1 0 0 0,0-2 0 0 0,0 1 0 0 0,0 0 0 0 0,0 1 0 0 0,0-1 0 0 0,-2 1 0 0 0,0 1 0 0 0,-1 0 0 0 0,-1 0 0 0 0,0 1 0 0 0,-1 0 0 0 0,-1 0 0 0 0,0 0 0 0 0,0 0 0 0 0,-2 0 0 0 0,1 0 0 0 0,-1 0 0 0 0,1 0 0 0 0,-2 0 0 0 0,-1 0 0 0 0,-1 0 0 0 0,0-1 0 0 0,1-1 0 0 0,0 0 0 0 0,3-1 0 0 0,1 0 0 0 0,3-1 0 0 0,1 0 0 0 0,0 0 0 0 0,2-1 0 0 0,0 1 0 0 0,1-1 0 0 0,1 2 0 0 0,0 0 0 0 0,0 1 0 0 0,0-1 0 0 0,1 1 0 0 0,0-1 0 0 0,0 0 0 0 0,0-1 0 0 0,0 0 0 0 0,0-1 0 0 0,0 1 0 0 0,0 0 0 0 0,-1 2 0 0 0,-1 0 0 0 0,0 1 0 0 0,-1 1 0 0 0,0-1 0 0 0,0 2 0 0 0,0-1 0 0 0,0 0 0 0 0,-1 0 0 0 0,3 0 0 0 0,3 0 0 0 0,3 0 0 0 0,5 0 0 0 0,2 0 0 0 0,3 0 0 0 0,1 0 0 0 0,0 0 0 0 0,1 0 0 0 0,1 0 0 0 0,-1 1 0 0 0,-2 2 0 0 0,0 0 0 0 0,-1 0 0 0 0,-2 2 0 0 0,-1-1 0 0 0,-1 0 0 0 0,0 0 0 0 0,-1 1 0 0 0,-2 1 0 0 0,1-2 0 0 0,-2 1 0 0 0,1-1 0 0 0,0-1 0 0 0,0 1 0 0 0,1 1 0 0 0,-1 0 0 0 0,1 0 0 0 0,-2-1 0 0 0,1 0 0 0 0,-1-1 0 0 0,0 1 0 0 0,-1 0 0 0 0,0 0 0 0 0,0 0 0 0 0,-1 1 0 0 0,1-1 0 0 0,-1 0 0 0 0,1 1 0 0 0,-1 0 0 0 0,0 0 0 0 0,1 1 0 0 0,0 0 0 0 0,0-1 0 0 0,0 0 0 0 0,-1-1 0 0 0,2 2 0 0 0,-1-1 0 0 0,1 1 0 0 0,-1-1 0 0 0,1 0 0 0 0,0 0 0 0 0,0 0 0 0 0,1 0 0 0 0,0 0 0 0 0,0 0 0 0 0,-1-1 0 0 0,0 1 0 0 0,0 0 0 0 0,1-1 0 0 0,0 0 0 0 0,0 0 0 0 0,0 0 0 0 0,1-1 0 0 0,-1-1 0 0 0,1-1 0 0 0,1 0 0 0 0,-1-1 0 0 0,1 0 0 0 0,0 0 0 0 0,0 1 0 0 0,0 0 0 0 0,1 0 0 0 0,-1 0 0 0 0,0 0 0 0 0,0 0 0 0 0,0 0 0 0 0,0 0 0 0 0,0 1 0 0 0,0-1 0 0 0,-1 0 0 0 0,0 1 0 0 0,-1 0 0 0 0,1 0 0 0 0,1 0 0 0 0,-1 0 0 0 0,0 0 0 0 0,0 0 0 0 0,-1 0 0 0 0,1-1 0 0 0,1 1 0 0 0,-1-1 0 0 0,1 1 0 0 0,0 0 0 0 0,0 0 0 0 0,0 0 0 0 0,0 0 0 0 0,1 0 0 0 0,-1 0 0 0 0,0 0 0 0 0,0 0 0 0 0,0 1 0 0 0,0 0 0 0 0,0 0 0 0 0,0-1 0 0 0,0 1 0 0 0,0-2 0 0 0,-1 1 0 0 0,0 0 0 0 0,-2 0 0 0 0,1 1 0 0 0,0-1 0 0 0,0 0 0 0 0,-1 0 0 0 0,1 0 0 0 0,0 0 0 0 0,0 1 0 0 0,0-1 0 0 0,1 1 0 0 0,0-1 0 0 0,1-1 0 0 0,0 0 0 0 0,0 1 0 0 0,0-1 0 0 0,0 0 0 0 0,0 0 0 0 0,1 0 0 0 0,-1-1 0 0 0,0 2 0 0 0,0-1 0 0 0,0 1 0 0 0,0 1 0 0 0,0-1 0 0 0,-1 0 0 0 0,0 0 0 0 0,-1 0 0 0 0,1 0 0 0 0,0-1 0 0 0,-1 1 0 0 0,0 0 0 0 0,-2-1 0 0 0,-6-1 0 0 0,-6 1 0 0 0,-6-1 0 0 0,-5 0 0 0 0,-4 0 0 0 0,-1-2 0 0 0,1 1 0 0 0,3-2 0 0 0,2 0 0 0 0,4 0 0 0 0,4-2 0 0 0,3 2 0 0 0,1-2 0 0 0,2 2 0 0 0,1-1 0 0 0,1 0 0 0 0,0-1 0 0 0,0 0 0 0 0,1 1 0 0 0,-1-1 0 0 0,-1 1 0 0 0,0 0 0 0 0,-1 1 0 0 0,0 1 0 0 0,0 0 0 0 0,0-1 0 0 0,0 2 0 0 0,0 0 0 0 0,-1 0 0 0 0,0 1 0 0 0,-1-1 0 0 0,0 2 0 0 0,0-1 0 0 0,-1 0 0 0 0,1 0 0 0 0,0 0 0 0 0,2 1 0 0 0,2 1 0 0 0,1 2 0 0 0,2 1 0 0 0,0 0 0 0 0,1 1 0 0 0,1-1 0 0 0,1 0 0 0 0,0 0 0 0 0,0 0 0 0 0,0-1 0 0 0,0 0 0 0 0,1 1 0 0 0,-1 0 0 0 0,0 1 0 0 0,0-1 0 0 0,1 1 0 0 0,0 1 0 0 0,1-1 0 0 0,0 0 0 0 0,1-1 0 0 0,0 0 0 0 0,1-2 0 0 0,0 1 0 0 0,0-1 0 0 0,0 0 0 0 0,0 0 0 0 0,0-1 0 0 0,1-1 0 0 0,-1 0 0 0 0,0-1 0 0 0,0 0 0 0 0,0 0 0 0 0,0 0 0 0 0,0 0 0 0 0,-1 1 0 0 0,0 0 0 0 0,-1 1 0 0 0,1-1 0 0 0,1-1 0 0 0,-1 2 0 0 0,1-1 0 0 0,0 1 0 0 0,0-1 0 0 0,0 1 0 0 0,0-1 0 0 0,0 1 0 0 0,0-1 0 0 0,0 0 0 0 0,0 0 0 0 0,1 1 0 0 0,0-1 0 0 0,1 0 0 0 0,0 1 0 0 0,3 0 0 0 0,-1-1 0 0 0,-1 1 0 0 0,1-2 0 0 0,-1 1 0 0 0,1-1 0 0 0,-1 0 0 0 0,0 1 0 0 0,0 0 0 0 0,0 1 0 0 0,0-1 0 0 0,0-1 0 0 0,0 1 0 0 0,-2-1 0 0 0,0 0 0 0 0,0 1 0 0 0,-1 0 0 0 0,0 1 0 0 0,0-1 0 0 0,0-1 0 0 0,0 1 0 0 0,0-1 0 0 0,0 0 0 0 0,0 1 0 0 0,0 0 0 0 0,0 1 0 0 0,0 0 0 0 0,0 0 0 0 0,0-1 0 0 0,0 1 0 0 0,0 0 0 0 0,0-1 0 0 0,0 1 0 0 0,0 0 0 0 0,0 0 0 0 0,0 1 0 0 0,0-1 0 0 0,0 0 0 0 0,-1 1 0 0 0,0-1 0 0 0,0 0 0 0 0,0 0 0 0 0,0 0 0 0 0,1 0 0 0 0,0-1 0 0 0,-1 0 0 0 0,2 0 0 0 0,-1 1 0 0 0,0-1 0 0 0,0 0 0 0 0,0 0 0 0 0,0-1 0 0 0,0 0 0 0 0,0 0 0 0 0,0 0 0 0 0,0 0 0 0 0,0 0 0 0 0,0 0 0 0 0,0 0 0 0 0,0 0 0 0 0,0 0 0 0 0,0 0 0 0 0,0 0 0 0 0,2 0 0 0 0,-1 0 0 0 0,1 0 0 0 0,1 0 0 0 0,-1 0 0 0 0,0 0 0 0 0,0 0 0 0 0,0 0 0 0 0,1 0 0 0 0,0 0 0 0 0,0 0 0 0 0,-1 0 0 0 0,0 0 0 0 0,0 0 0 0 0,1 0 0 0 0,0 0 0 0 0,0 0 0 0 0,-1 0 0 0 0,1 0 0 0 0,0 0 0 0 0,0 0 0 0 0,2 0 0 0 0,-1 0 0 0 0,1 0 0 0 0,-1 0 0 0 0,0 0 0 0 0,1 0 0 0 0,1-1 0 0 0,0-1 0 0 0,1 1 0 0 0,-1 0 0 0 0,0-1 0 0 0,-1 0 0 0 0,0 0 0 0 0,-1 1 0 0 0,-1 0 0 0 0,-2 0 0 0 0,0 1 0 0 0,-1 0 0 0 0,0 0 0 0 0,-1 0 0 0 0,1 0 0 0 0,0 0 0 0 0,0 0 0 0 0,0 1 0 0 0,0-1 0 0 0,0 0 0 0 0,0 1 0 0 0,0 1 0 0 0,0 2 0 0 0,0 0 0 0 0,-1 2 0 0 0,0 0 0 0 0,-1 0 0 0 0,1 0 0 0 0,1 1 0 0 0,-2-1 0 0 0,1 0 0 0 0,-2 0 0 0 0,1-1 0 0 0,-1 0 0 0 0,-1 0 0 0 0,1 0 0 0 0,0-1 0 0 0,1-1 0 0 0,1 0 0 0 0,0 0 0 0 0,1-1 0 0 0,0-1 0 0 0,-1 1 0 0 0,0-1 0 0 0,-1 2 0 0 0,-2 0 0 0 0,0 1 0 0 0,-1 1 0 0 0,-1 1 0 0 0,1 0 0 0 0,2 0 0 0 0,-1 0 0 0 0,1 0 0 0 0,0 2 0 0 0,1 0 0 0 0,-1-1 0 0 0,0 1 0 0 0,1-1 0 0 0,0-1 0 0 0,0 2 0 0 0,-1 0 0 0 0,1-1 0 0 0,0 1 0 0 0,0-1 0 0 0,-1-1 0 0 0,1 0 0 0 0,-1 0 0 0 0,1 0 0 0 0,1-1 0 0 0,0-1 0 0 0,0-2 0 0 0,0 1 0 0 0,-1-1 0 0 0,-2 2 0 0 0,0 1 0 0 0,-1 0 0 0 0,-1 1 0 0 0,0 0 0 0 0,-1 1 0 0 0,1 1 0 0 0,0 0 0 0 0,0-1 0 0 0,0 0 0 0 0,0 0 0 0 0,0-1 0 0 0,0 0 0 0 0,0 0 0 0 0,0 0 0 0 0,0 0 0 0 0,0 0 0 0 0,0 0 0 0 0,0 0 0 0 0,0 0 0 0 0,0 0 0 0 0,-1 0 0 0 0,-1 0 0 0 0,0 1 0 0 0,-1-1 0 0 0,0 0 0 0 0,0 0 0 0 0,0 0 0 0 0,0 0 0 0 0,0 0 0 0 0,-2 0 0 0 0,1 0 0 0 0,-1 0 0 0 0,-1 0 0 0 0,-1 0 0 0 0,-1 0 0 0 0,0 2 0 0 0,0-1 0 0 0,1 1 0 0 0,0 0 0 0 0,0-2 0 0 0,2-1 0 0 0,1 0 0 0 0,1 0 0 0 0,-2-1 0 0 0,0-2 0 0 0,0-1 0 0 0,1-2 0 0 0,0-2 0 0 0,-1-2 0 0 0,1 0 0 0 0,1-1 0 0 0,0-1 0 0 0,1 1 0 0 0,0-1 0 0 0,1 1 0 0 0,1 1 0 0 0,4 1 0 0 0,2 1 0 0 0,3 2 0 0 0,3-1 0 0 0,0 0 0 0 0,3-3 0 0 0,1 1 0 0 0,0 0 0 0 0,1-1 0 0 0,0-1 0 0 0,1-2 0 0 0,0 0 0 0 0,1-2 0 0 0,-2 0 0 0 0,-1-1 0 0 0,0 1 0 0 0,-3 1 0 0 0,-3 0 0 0 0,-1 2 0 0 0,-1 1 0 0 0,-2 1 0 0 0,-1 0 0 0 0,-1 0 0 0 0,0-1 0 0 0,-1-1 0 0 0,1-2 0 0 0,-1-1 0 0 0,1-1 0 0 0,0-2 0 0 0,1 0 0 0 0,1-2 0 0 0,1-1 0 0 0,1-1 0 0 0,0 0 0 0 0,1-1 0 0 0,0 0 0 0 0,-1 1 0 0 0,-1 0 0 0 0,-1 0 0 0 0,0 1 0 0 0,-2 1 0 0 0,-1 1 0 0 0,-1 0 0 0 0,0 0 0 0 0,0 2 0 0 0,0 0 0 0 0,0 2 0 0 0,0 1 0 0 0,0 1 0 0 0,-1 1 0 0 0,-1 0 0 0 0,2 2 0 0 0,0 2 0 0 0,2 1 0 0 0,1 2 0 0 0,3 2 0 0 0,0 2 0 0 0,3 1 0 0 0,-1 1 0 0 0,1 1 0 0 0,-1 0 0 0 0,0-1 0 0 0,-2 1 0 0 0,-1-1 0 0 0,0 1 0 0 0,-1-1 0 0 0,0 1 0 0 0,0 1 0 0 0,-1 1 0 0 0,-1 0 0 0 0,-1-1 0 0 0,0 1 0 0 0,0 0 0 0 0,-1-1 0 0 0,0 0 0 0 0,0 0 0 0 0,1 0 0 0 0,-2 0 0 0 0,1 1 0 0 0,-1-1 0 0 0,1 0 0 0 0,0 0 0 0 0,0 0 0 0 0,0 0 0 0 0,0 0 0 0 0,-1-1 0 0 0,1 0 0 0 0,0 0 0 0 0,-1-1 0 0 0,0 0 0 0 0,0 0 0 0 0,-1 0 0 0 0,1 0 0 0 0,-1 0 0 0 0,0 1 0 0 0,-1 1 0 0 0,1 1 0 0 0,0 0 0 0 0,0 0 0 0 0,0 1 0 0 0,0-1 0 0 0,0 0 0 0 0,0 0 0 0 0,-1-1 0 0 0,0 0 0 0 0,-1-2 0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2"/>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26252 11246 16383 0 0,'0'1'0'0'0,"0"2"0"0"0,0 4 0 0 0,0 2 0 0 0,0 1 0 0 0,0 1 0 0 0,0-1 0 0 0,0 1 0 0 0,0-1 0 0 0,0 0 0 0 0,0-2 0 0 0,0-1 0 0 0,0-1 0 0 0,0 1 0 0 0,0-2 0 0 0,0 1 0 0 0,0 0 0 0 0,0 0 0 0 0,0 0 0 0 0,0 0 0 0 0,0 0 0 0 0,0 0 0 0 0,0 0 0 0 0,0 0 0 0 0,0 0 0 0 0,0 0 0 0 0,0 0 0 0 0,0 0 0 0 0,0 0 0 0 0,0 0 0 0 0,0 0 0 0 0,0-2 0 0 0,0-3 0 0 0,0-2 0 0 0,-1-2 0 0 0,-1 0 0 0 0,-2-2 0 0 0,-2-1 0 0 0,-1 0 0 0 0,-2 0 0 0 0,0-1 0 0 0,0 1 0 0 0,1-1 0 0 0,1 1 0 0 0,3 0 0 0 0,1 0 0 0 0,2-1 0 0 0,0 1 0 0 0,1 0 0 0 0,0 0 0 0 0,1 0 0 0 0,-1 0 0 0 0,0 0 0 0 0,2 0 0 0 0,0 0 0 0 0,3 1 0 0 0,2 0 0 0 0,0 0 0 0 0,0 1 0 0 0,0 1 0 0 0,0 1 0 0 0,-2 0 0 0 0,0 0 0 0 0,0 1 0 0 0,0 0 0 0 0,0 0 0 0 0,1 1 0 0 0,0 0 0 0 0,-1 0 0 0 0,1 0 0 0 0,1 0 0 0 0,-1 0 0 0 0,0 0 0 0 0,0 0 0 0 0,0 0 0 0 0,0 0 0 0 0,1 0 0 0 0,2 0 0 0 0,1 0 0 0 0,2 0 0 0 0,0 0 0 0 0,-1 0 0 0 0,0 0 0 0 0,-2 0 0 0 0,0 0 0 0 0,-3-1 0 0 0,-2-1 0 0 0,-1-2 0 0 0,-2 2 0 0 0,-1 1 0 0 0,-1 3 0 0 0,-1 3 0 0 0,0 2 0 0 0,-1 1 0 0 0,0 0 0 0 0,-1 2 0 0 0,1 1 0 0 0,0 1 0 0 0,0 0 0 0 0,1 0 0 0 0,-1 0 0 0 0,1 1 0 0 0,0 0 0 0 0,1 0 0 0 0,0 0 0 0 0,1 0 0 0 0,0 0 0 0 0,0-1 0 0 0,0-1 0 0 0,-1 0 0 0 0,-1-1 0 0 0,1 0 0 0 0,0-1 0 0 0,0-2 0 0 0,0 0 0 0 0,-1-1 0 0 0,1 1 0 0 0,0-2 0 0 0,0 1 0 0 0,1 0 0 0 0,0 0 0 0 0,-1 0 0 0 0,2 0 0 0 0,-1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1 0 0 0,0 1 0 0 0,0-1 0 0 0,0 0 0 0 0,0 0 0 0 0,0-1 0 0 0,1 1 0 0 0,0-1 0 0 0,0 0 0 0 0,1 0 0 0 0,-2 0 0 0 0,2 0 0 0 0,-1 0 0 0 0,1 0 0 0 0,-1 0 0 0 0,0 0 0 0 0,0 0 0 0 0,0 0 0 0 0,1 0 0 0 0,-1 0 0 0 0,1 0 0 0 0,-1 0 0 0 0,1 0 0 0 0,-1 0 0 0 0,1 0 0 0 0,-1 0 0 0 0,1 0 0 0 0,0-1 0 0 0,0 0 0 0 0,0-1 0 0 0,0 1 0 0 0,1 1 0 0 0,0-1 0 0 0,1 0 0 0 0,-1-1 0 0 0,0 1 0 0 0,0 0 0 0 0,1-1 0 0 0,-1 1 0 0 0,-1-1 0 0 0,-1 1 0 0 0,0 0 0 0 0,1 0 0 0 0,-1 0 0 0 0,0-1 0 0 0,1 1 0 0 0,0 1 0 0 0,0-1 0 0 0,-1 1 0 0 0,1 0 0 0 0,0 0 0 0 0,0 0 0 0 0,1 0 0 0 0,0 0 0 0 0,-1 0 0 0 0,2 0 0 0 0,-2 0 0 0 0,2 0 0 0 0,-1 0 0 0 0,-1 0 0 0 0,0 1 0 0 0,1-1 0 0 0,-2 0 0 0 0,1 0 0 0 0,-2 0 0 0 0,1 0 0 0 0,-1 0 0 0 0,0 0 0 0 0,0 0 0 0 0,-1 0 0 0 0,2-1 0 0 0,1-1 0 0 0,0 1 0 0 0,1 0 0 0 0,1 0 0 0 0,0 0 0 0 0,-1-1 0 0 0,0 1 0 0 0,-1 0 0 0 0,1 0 0 0 0,-1 1 0 0 0,-1 0 0 0 0,0 0 0 0 0,1 0 0 0 0,-1 0 0 0 0,2 0 0 0 0,-2 0 0 0 0,2 1 0 0 0,1 1 0 0 0,1-1 0 0 0,0 1 0 0 0,0-1 0 0 0,-1-1 0 0 0,1 1 0 0 0,0-1 0 0 0,1 0 0 0 0,-1 0 0 0 0,1 0 0 0 0,0 0 0 0 0,0 0 0 0 0,-1 0 0 0 0,0 0 0 0 0,0 0 0 0 0,0 0 0 0 0,0 0 0 0 0,0 0 0 0 0,-1 0 0 0 0,1 0 0 0 0,0 0 0 0 0,-1 0 0 0 0,0 0 0 0 0,0 0 0 0 0,-1 0 0 0 0,0 0 0 0 0,-1 0 0 0 0,1 0 0 0 0,-1 0 0 0 0,1 0 0 0 0,0 0 0 0 0,0 0 0 0 0,1 0 0 0 0,0 0 0 0 0,0 0 0 0 0,0 0 0 0 0,0 0 0 0 0,-1-1 0 0 0,0 0 0 0 0,-1-1 0 0 0,1 0 0 0 0,0 0 0 0 0,1 0 0 0 0,1 0 0 0 0,-1 0 0 0 0,1 0 0 0 0,0 0 0 0 0,0 0 0 0 0,0 0 0 0 0,0 1 0 0 0,-1-1 0 0 0,0 0 0 0 0,0 0 0 0 0,-1 0 0 0 0,-1 0 0 0 0,0-1 0 0 0,0 1 0 0 0,0 0 0 0 0,0 1 0 0 0,0 0 0 0 0,1 0 0 0 0,-1-1 0 0 0,1 1 0 0 0,0 0 0 0 0,-1 1 0 0 0,1-2 0 0 0,-1 1 0 0 0,1-1 0 0 0,0 1 0 0 0,1 1 0 0 0,0-1 0 0 0,0 0 0 0 0,0 0 0 0 0,0 0 0 0 0,-1 0 0 0 0,1-1 0 0 0,-1 0 0 0 0,0 1 0 0 0,1-1 0 0 0,-1-1 0 0 0,1 2 0 0 0,0 0 0 0 0,0 0 0 0 0,0 0 0 0 0,-1 1 0 0 0,1-1 0 0 0,-1 0 0 0 0,-1 0 0 0 0,0 0 0 0 0,1 0 0 0 0,-1 0 0 0 0,1-1 0 0 0,-1 1 0 0 0,0-1 0 0 0,0 0 0 0 0,1 0 0 0 0,1 1 0 0 0,-1 0 0 0 0,1 0 0 0 0,-1-1 0 0 0,1 0 0 0 0,-1-1 0 0 0,0 0 0 0 0,0 1 0 0 0,0-2 0 0 0,0 2 0 0 0,0-2 0 0 0,0 1 0 0 0,0 1 0 0 0,0 1 0 0 0,0-1 0 0 0,1 0 0 0 0,-1 1 0 0 0,1 0 0 0 0,-1 0 0 0 0,1 1 0 0 0,0-1 0 0 0,-1-1 0 0 0,1 1 0 0 0,0 0 0 0 0,-1 0 0 0 0,1-1 0 0 0,1 0 0 0 0,0 0 0 0 0,-1 0 0 0 0,1-1 0 0 0,0 0 0 0 0,-1-1 0 0 0,0 1 0 0 0,0-2 0 0 0,1 1 0 0 0,0 0 0 0 0,0 1 0 0 0,-1-1 0 0 0,0 2 0 0 0,-1-2 0 0 0,0 1 0 0 0,1 0 0 0 0,-2 1 0 0 0,1-1 0 0 0,-2 2 0 0 0,0 0 0 0 0,-1 1 0 0 0,0 0 0 0 0,0 0 0 0 0,0 0 0 0 0,1 0 0 0 0,0 0 0 0 0,1-1 0 0 0,1 0 0 0 0,0 0 0 0 0,1-1 0 0 0,-1 0 0 0 0,1-1 0 0 0,1 0 0 0 0,0 1 0 0 0,0 1 0 0 0,1-1 0 0 0,-1 0 0 0 0,-1-1 0 0 0,0 1 0 0 0,0-1 0 0 0,0-1 0 0 0,0 0 0 0 0,1-1 0 0 0,1-1 0 0 0,0 0 0 0 0,0 0 0 0 0,0 0 0 0 0,0 0 0 0 0,0-1 0 0 0,0 1 0 0 0,-1-1 0 0 0,0 0 0 0 0,-1-2 0 0 0,-1 1 0 0 0,0-1 0 0 0,0 0 0 0 0,0 0 0 0 0,0-1 0 0 0,1-1 0 0 0,0 1 0 0 0,0-1 0 0 0,1 2 0 0 0,-2-1 0 0 0,1 1 0 0 0,0-1 0 0 0,-1 0 0 0 0,0 0 0 0 0,0 0 0 0 0,1 1 0 0 0,0 0 0 0 0,1 2 0 0 0,0 0 0 0 0,1 1 0 0 0,0 0 0 0 0,0 0 0 0 0,0 1 0 0 0,0-1 0 0 0,0 0 0 0 0,1 0 0 0 0,-1 0 0 0 0,0 0 0 0 0,0 0 0 0 0,0 0 0 0 0,0 0 0 0 0,0 0 0 0 0,0 0 0 0 0,0 0 0 0 0,0 0 0 0 0,0 0 0 0 0,0 0 0 0 0,0-1 0 0 0,0 0 0 0 0,0-1 0 0 0,0 1 0 0 0,0 1 0 0 0,0-1 0 0 0,0 1 0 0 0,0 0 0 0 0,0 0 0 0 0,0 0 0 0 0,0 0 0 0 0,0 0 0 0 0,0 0 0 0 0,0 0 0 0 0,0 0 0 0 0,0 1 0 0 0,-1 1 0 0 0,-1 2 0 0 0,-2 1 0 0 0,-1 0 0 0 0,0 1 0 0 0,-2 0 0 0 0,-3 0 0 0 0,-3-2 0 0 0,-2-2 0 0 0,-3 0 0 0 0,1-2 0 0 0,-1 0 0 0 0,1-1 0 0 0,1 0 0 0 0,0-2 0 0 0,1 0 0 0 0,1-2 0 0 0,3-1 0 0 0,2 0 0 0 0,2-1 0 0 0,0 1 0 0 0,2 0 0 0 0,2 2 0 0 0,1 1 0 0 0,1 2 0 0 0,1 0 0 0 0,0 1 0 0 0,1 0 0 0 0,1 1 0 0 0,0-1 0 0 0,0 0 0 0 0,-1 0 0 0 0,0 0 0 0 0,-1 0 0 0 0,-2 0 0 0 0,-2 1 0 0 0,-1 2 0 0 0,-2 1 0 0 0,-1 0 0 0 0,-2 3 0 0 0,1 1 0 0 0,-2 1 0 0 0,1 1 0 0 0,-1 0 0 0 0,0 1 0 0 0,1 1 0 0 0,0-1 0 0 0,0-2 0 0 0,0 1 0 0 0,1-1 0 0 0,1 0 0 0 0,-1-2 0 0 0,1 0 0 0 0,0 0 0 0 0,0-1 0 0 0,0 0 0 0 0,0-1 0 0 0,1 1 0 0 0,0 0 0 0 0,0 0 0 0 0,-2-1 0 0 0,0-1 0 0 0,-2-1 0 0 0,-1 0 0 0 0,-1-2 0 0 0,-1 1 0 0 0,1-3 0 0 0,-1 0 0 0 0,1 0 0 0 0,0-2 0 0 0,0 1 0 0 0,2-1 0 0 0,1 0 0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3"/>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9817 9568 16383 0 0,'-1'0'0'0'0,"-1"0"0"0"0,-1-1 0 0 0,0-1 0 0 0,2-2 0 0 0,-1-1 0 0 0,2 0 0 0 0,-2-2 0 0 0,1 1 0 0 0,0 0 0 0 0,0-1 0 0 0,0 1 0 0 0,1 2 0 0 0,-1 3 0 0 0,1 2 0 0 0,0 2 0 0 0,0 2 0 0 0,1 1 0 0 0,-1 0 0 0 0,-3 2 0 0 0,0 2 0 0 0,-1 0 0 0 0,-2 3 0 0 0,-1-1 0 0 0,-1 0 0 0 0,-1-1 0 0 0,0-1 0 0 0,1-2 0 0 0,-1-1 0 0 0,0-1 0 0 0,0 0 0 0 0,2-1 0 0 0,0-1 0 0 0,0-2 0 0 0,1-1 0 0 0,0-1 0 0 0,-2 0 0 0 0,1 0 0 0 0,-1 0 0 0 0,1 0 0 0 0,-1-1 0 0 0,-2 1 0 0 0,1 0 0 0 0,-2 1 0 0 0,0 1 0 0 0,0 0 0 0 0,0 2 0 0 0,0 1 0 0 0,-1 0 0 0 0,-1 3 0 0 0,0 0 0 0 0,-2 1 0 0 0,-1 2 0 0 0,-2 2 0 0 0,0 2 0 0 0,-2 0 0 0 0,-1-1 0 0 0,1 1 0 0 0,0-2 0 0 0,1-2 0 0 0,3-1 0 0 0,2-2 0 0 0,2-1 0 0 0,2 0 0 0 0,2-1 0 0 0,2-1 0 0 0,1 0 0 0 0,1-1 0 0 0,2 1 0 0 0,0-1 0 0 0,0 0 0 0 0,1 0 0 0 0,-1-1 0 0 0,0 1 0 0 0,1 1 0 0 0,-2-1 0 0 0,1 2 0 0 0,0-1 0 0 0,-1 1 0 0 0,0 0 0 0 0,-1 0 0 0 0,-1 0 0 0 0,-1 0 0 0 0,-2 1 0 0 0,0 0 0 0 0,-3 1 0 0 0,0 1 0 0 0,-2 0 0 0 0,0 1 0 0 0,-1 0 0 0 0,1-1 0 0 0,0 0 0 0 0,1-2 0 0 0,1 0 0 0 0,2 0 0 0 0,1-1 0 0 0,-1-1 0 0 0,1 0 0 0 0,1-2 0 0 0,0 1 0 0 0,0 0 0 0 0,0-1 0 0 0,1 1 0 0 0,0-1 0 0 0,0 0 0 0 0,0 1 0 0 0,0 0 0 0 0,0-1 0 0 0,-1 1 0 0 0,-1-1 0 0 0,0 1 0 0 0,1 0 0 0 0,-1 0 0 0 0,-1 0 0 0 0,0 1 0 0 0,-1 1 0 0 0,-1-1 0 0 0,1 0 0 0 0,0-1 0 0 0,0 0 0 0 0,2 0 0 0 0,0 0 0 0 0,-1-1 0 0 0,0 1 0 0 0,0-2 0 0 0,1 1 0 0 0,0-1 0 0 0,1-1 0 0 0,0 1 0 0 0,1-1 0 0 0,0 1 0 0 0,0-1 0 0 0,0 0 0 0 0,0 0 0 0 0,0-1 0 0 0,0 0 0 0 0,0 0 0 0 0,0 0 0 0 0,1 1 0 0 0,0 1 0 0 0,0-1 0 0 0,0 1 0 0 0,0 0 0 0 0,0 1 0 0 0,1 0 0 0 0,-1 1 0 0 0,0-1 0 0 0,1 0 0 0 0,-1-1 0 0 0,1 1 0 0 0,-1 1 0 0 0,-1 0 0 0 0,1 1 0 0 0,-1-1 0 0 0,0 0 0 0 0,-1 0 0 0 0,1 0 0 0 0,1 1 0 0 0,0-1 0 0 0,0-1 0 0 0,0 2 0 0 0,0-1 0 0 0,-1 0 0 0 0,0-1 0 0 0,0 0 0 0 0,0 0 0 0 0,-1 1 0 0 0,-1-1 0 0 0,0 1 0 0 0,1 0 0 0 0,0-1 0 0 0,0 1 0 0 0,1-1 0 0 0,0-1 0 0 0,-1 1 0 0 0,1-1 0 0 0,0-1 0 0 0,0 1 0 0 0,0-2 0 0 0,0 1 0 0 0,0-1 0 0 0,0 0 0 0 0,-1 0 0 0 0,-1-1 0 0 0,0 1 0 0 0,1 0 0 0 0,0 0 0 0 0,0 0 0 0 0,1 0 0 0 0,0 1 0 0 0,-1 1 0 0 0,1 0 0 0 0,0 0 0 0 0,0 0 0 0 0,0 0 0 0 0,0-1 0 0 0,0-1 0 0 0,0 1 0 0 0,0-1 0 0 0,0 0 0 0 0,0 0 0 0 0,0-1 0 0 0,-1 1 0 0 0,1 0 0 0 0,0 0 0 0 0,0 0 0 0 0,0 0 0 0 0,0 0 0 0 0,2 0 0 0 0,2 0 0 0 0,5 0 0 0 0,2 0 0 0 0,4-1 0 0 0,3-1 0 0 0,2 1 0 0 0,2-1 0 0 0,2 1 0 0 0,0 1 0 0 0,1 0 0 0 0,1-1 0 0 0,-1 1 0 0 0,-1 1 0 0 0,-2-1 0 0 0,-1 0 0 0 0,-2 0 0 0 0,-1 0 0 0 0,-1 0 0 0 0,-1 0 0 0 0,-1 1 0 0 0,1 0 0 0 0,-1 2 0 0 0,-1-1 0 0 0,0 1 0 0 0,0 0 0 0 0,0 0 0 0 0,0 0 0 0 0,-1 0 0 0 0,0 0 0 0 0,-2 1 0 0 0,-1 0 0 0 0,-1-1 0 0 0,0 1 0 0 0,0 0 0 0 0,0 1 0 0 0,1 0 0 0 0,1 1 0 0 0,0 0 0 0 0,2 0 0 0 0,4 1 0 0 0,1-1 0 0 0,4 1 0 0 0,1 0 0 0 0,1 0 0 0 0,1 0 0 0 0,1 2 0 0 0,1 1 0 0 0,-1 0 0 0 0,-2 1 0 0 0,-2 1 0 0 0,-3-1 0 0 0,-4-1 0 0 0,-2-1 0 0 0,-2-2 0 0 0,-3 0 0 0 0,-1-1 0 0 0,-2-1 0 0 0,-5-1 0 0 0,-3-2 0 0 0,-4-1 0 0 0,-4-1 0 0 0,-1 0 0 0 0,-1 0 0 0 0,-3-3 0 0 0,-1-2 0 0 0,-1-3 0 0 0,0-1 0 0 0,-1-1 0 0 0,0 1 0 0 0,2 0 0 0 0,1 1 0 0 0,2 1 0 0 0,2 1 0 0 0,2 2 0 0 0,1-1 0 0 0,2 2 0 0 0,2 1 0 0 0,1 0 0 0 0,1 2 0 0 0,1-1 0 0 0,1 1 0 0 0,1 1 0 0 0,0-2 0 0 0,0 0 0 0 0,1 0 0 0 0,3 3 0 0 0,2 1 0 0 0,3 0 0 0 0,1 1 0 0 0,1 1 0 0 0,3 0 0 0 0,0 0 0 0 0,1 2 0 0 0,1-1 0 0 0,0 0 0 0 0,1 1 0 0 0,1 0 0 0 0,0-1 0 0 0,1 1 0 0 0,0 0 0 0 0,1-1 0 0 0,-1 1 0 0 0,1 0 0 0 0,-1-1 0 0 0,2 1 0 0 0,0 0 0 0 0,-1 0 0 0 0,-1-1 0 0 0,-1 0 0 0 0,-1-1 0 0 0,-1 0 0 0 0,-1 0 0 0 0,-2-1 0 0 0,0 1 0 0 0,0-1 0 0 0,-2 0 0 0 0,1 0 0 0 0,0 0 0 0 0,-1 1 0 0 0,-1-1 0 0 0,1 0 0 0 0,0 1 0 0 0,0 0 0 0 0,1-1 0 0 0,-1 0 0 0 0,1 1 0 0 0,0-1 0 0 0,0 0 0 0 0,1 0 0 0 0,-1 0 0 0 0,0 0 0 0 0,-1 0 0 0 0,-1 1 0 0 0,1 0 0 0 0,-1 1 0 0 0,0 0 0 0 0,-1 0 0 0 0,1 0 0 0 0,-2 0 0 0 0,2 0 0 0 0,-3-1 0 0 0,-1-1 0 0 0,-2-2 0 0 0,-2 0 0 0 0,-1-1 0 0 0,2 2 0 0 0,0 0 0 0 0,3 2 0 0 0,1 1 0 0 0,3 1 0 0 0,-1 1 0 0 0,2 1 0 0 0,0-1 0 0 0,0 2 0 0 0,1-1 0 0 0,1 1 0 0 0,-1 0 0 0 0,-1 0 0 0 0,0 0 0 0 0,0-1 0 0 0,1 1 0 0 0,-1 0 0 0 0,1-1 0 0 0,0 0 0 0 0,0-1 0 0 0,0-1 0 0 0,0-1 0 0 0,0 1 0 0 0,1-1 0 0 0,-2-1 0 0 0,-1 0 0 0 0,1 0 0 0 0,0-2 0 0 0,0 1 0 0 0,1-1 0 0 0,0 0 0 0 0,-1 1 0 0 0,1-1 0 0 0,1 1 0 0 0,-1-1 0 0 0,-1 0 0 0 0,-1 1 0 0 0,0 1 0 0 0,0 0 0 0 0,0 1 0 0 0,-1-1 0 0 0,1 1 0 0 0,-1-2 0 0 0,-1 1 0 0 0,1 0 0 0 0,0 1 0 0 0,0-1 0 0 0,1 1 0 0 0,-1 0 0 0 0,0 0 0 0 0,0 0 0 0 0,0 0 0 0 0,1 0 0 0 0,0 0 0 0 0,0 0 0 0 0,-1 0 0 0 0,0 0 0 0 0,0 0 0 0 0,1 0 0 0 0,-2 0 0 0 0,2-1 0 0 0,-2 0 0 0 0,2-1 0 0 0,-2-1 0 0 0,2 0 0 0 0,-2 0 0 0 0,2 0 0 0 0,-1 0 0 0 0,2 1 0 0 0,0 0 0 0 0,1 0 0 0 0,0 1 0 0 0,0-1 0 0 0,0 0 0 0 0,-1 0 0 0 0,0 0 0 0 0,-2-1 0 0 0,1 0 0 0 0,0 0 0 0 0,1 0 0 0 0,-1 0 0 0 0,0 0 0 0 0,-1 0 0 0 0,1 0 0 0 0,-2-1 0 0 0,-2 0 0 0 0,-3-2 0 0 0,-1 1 0 0 0,-1-1 0 0 0,-1 0 0 0 0,0 0 0 0 0,-1 0 0 0 0,-1 0 0 0 0,0-1 0 0 0,-1 1 0 0 0,0 0 0 0 0,0 0 0 0 0,1 0 0 0 0,1 0 0 0 0,0 0 0 0 0,1 0 0 0 0,3 0 0 0 0,3 0 0 0 0,5 0 0 0 0,2 1 0 0 0,3 2 0 0 0,0 1 0 0 0,1 0 0 0 0,-2 0 0 0 0,0 0 0 0 0,-1 0 0 0 0,-1-1 0 0 0,-2 1 0 0 0,0-2 0 0 0,-1 2 0 0 0,0-3 0 0 0,-1-2 0 0 0,0-4 0 0 0,0-5 0 0 0,2-3 0 0 0,0-3 0 0 0,2-1 0 0 0,-1 0 0 0 0,1 1 0 0 0,0 2 0 0 0,0 1 0 0 0,-2 1 0 0 0,0 3 0 0 0,0 1 0 0 0,0 1 0 0 0,1-1 0 0 0,-1 1 0 0 0,1-2 0 0 0,1 0 0 0 0,-1 0 0 0 0,2-3 0 0 0,1-1 0 0 0,1 1 0 0 0,1-2 0 0 0,0 2 0 0 0,0 2 0 0 0,-1 1 0 0 0,-1 1 0 0 0,-2 0 0 0 0,1-1 0 0 0,1 2 0 0 0,-2 0 0 0 0,2 0 0 0 0,-1-1 0 0 0,1 0 0 0 0,1-2 0 0 0,-1 1 0 0 0,-1 1 0 0 0,-1 0 0 0 0,0 0 0 0 0,-1 2 0 0 0,0-1 0 0 0,0 1 0 0 0,-1 0 0 0 0,-1 0 0 0 0,0 0 0 0 0,-1 0 0 0 0,1 0 0 0 0,0 0 0 0 0,-1 0 0 0 0,1 0 0 0 0,1 0 0 0 0,-1 0 0 0 0,1-1 0 0 0,-1 1 0 0 0,1 0 0 0 0,1 0 0 0 0,-1 1 0 0 0,1 0 0 0 0,0 2 0 0 0,0-1 0 0 0,0 1 0 0 0,0 0 0 0 0,0-1 0 0 0,2 0 0 0 0,-1 1 0 0 0,1-1 0 0 0,1 1 0 0 0,-1-1 0 0 0,2-2 0 0 0,-1-1 0 0 0,1-2 0 0 0,0 0 0 0 0,2-1 0 0 0,0-1 0 0 0,1-1 0 0 0,2-1 0 0 0,0 0 0 0 0,2-1 0 0 0,1-1 0 0 0,1 0 0 0 0,-1 0 0 0 0,-2 0 0 0 0,0 2 0 0 0,-3 1 0 0 0,-2 2 0 0 0,-2 2 0 0 0,-1 1 0 0 0,-2 1 0 0 0,-1 1 0 0 0,-1 0 0 0 0,-3-1 0 0 0,-1 2 0 0 0,-3 0 0 0 0,-4 2 0 0 0,-2 1 0 0 0,-5 1 0 0 0,-2-1 0 0 0,-3 2 0 0 0,-3-1 0 0 0,-6 0 0 0 0,-5 0 0 0 0,-4 2 0 0 0,-4 3 0 0 0,1 2 0 0 0,-1 1 0 0 0,1 3 0 0 0,2 0 0 0 0,2 0 0 0 0,2-1 0 0 0,3-1 0 0 0,3 1 0 0 0,3-1 0 0 0,4 0 0 0 0,1-1 0 0 0,4-2 0 0 0,0-1 0 0 0,4-2 0 0 0,1-2 0 0 0,3 0 0 0 0,1-1 0 0 0,0 0 0 0 0,1 0 0 0 0,1 0 0 0 0,-1-1 0 0 0,0 1 0 0 0,5-1 0 0 0,9-5 0 0 0,9-6 0 0 0,10-5 0 0 0,11-7 0 0 0,8-6 0 0 0,2 0 0 0 0,1-2 0 0 0,-1 1 0 0 0,-2 0 0 0 0,-5 4 0 0 0,-5 3 0 0 0,-8 5 0 0 0,-6 2 0 0 0,-6 3 0 0 0,-4 2 0 0 0,-3 2 0 0 0,-3 0 0 0 0,0 0 0 0 0,-1-1 0 0 0,-1-1 0 0 0,1 0 0 0 0,-1 0 0 0 0,1 1 0 0 0,-1 0 0 0 0,1 1 0 0 0,-2 2 0 0 0,0 1 0 0 0,-1 0 0 0 0,1 1 0 0 0,-2 0 0 0 0,1 0 0 0 0,-2 1 0 0 0,0-1 0 0 0,2-2 0 0 0,-1 1 0 0 0,1-1 0 0 0,1 0 0 0 0,0-1 0 0 0,0 1 0 0 0,0-1 0 0 0,0 0 0 0 0,0 1 0 0 0,-1 0 0 0 0,1 1 0 0 0,-2 0 0 0 0,2 1 0 0 0,-1 0 0 0 0,0 0 0 0 0,1 0 0 0 0,0 0 0 0 0,1-1 0 0 0,1-1 0 0 0,0 0 0 0 0,0 0 0 0 0,-1-1 0 0 0,1 1 0 0 0,-1 0 0 0 0,0 2 0 0 0,0 1 0 0 0,-1 1 0 0 0,-1 1 0 0 0,-2 2 0 0 0,-3 0 0 0 0,0-2 0 0 0,0 0 0 0 0,-1 0 0 0 0,1-2 0 0 0,0 0 0 0 0,0-1 0 0 0,1 0 0 0 0,0 1 0 0 0,0 0 0 0 0,0 1 0 0 0,1-2 0 0 0,0 1 0 0 0,1-1 0 0 0,0 0 0 0 0,0 0 0 0 0,0 0 0 0 0,0 2 0 0 0,1 3 0 0 0,2 2 0 0 0,-1 2 0 0 0,2 2 0 0 0,0 1 0 0 0,1 2 0 0 0,1 1 0 0 0,0 2 0 0 0,0 0 0 0 0,0 0 0 0 0,-1 1 0 0 0,0-1 0 0 0,1 0 0 0 0,-1 0 0 0 0,0-1 0 0 0,0 0 0 0 0,-1-2 0 0 0,0 1 0 0 0,0 0 0 0 0,0-1 0 0 0,-2-1 0 0 0,1 0 0 0 0,-1 0 0 0 0,0-2 0 0 0,1-1 0 0 0,-1 1 0 0 0,0 0 0 0 0,0 0 0 0 0,0 0 0 0 0,-1 1 0 0 0,0 0 0 0 0,0-1 0 0 0,1 0 0 0 0,-1-1 0 0 0,0 2 0 0 0,0-1 0 0 0,0 0 0 0 0,1 1 0 0 0,-1 0 0 0 0,0 0 0 0 0,0 0 0 0 0,-1 0 0 0 0,0 0 0 0 0,0 2 0 0 0,0-1 0 0 0,0 2 0 0 0,0 0 0 0 0,0 0 0 0 0,0-1 0 0 0,1-1 0 0 0,0-1 0 0 0,1 1 0 0 0,-1-1 0 0 0,-1 0 0 0 0,1 0 0 0 0,-1 0 0 0 0,0 0 0 0 0,1-1 0 0 0,1 1 0 0 0,-1 0 0 0 0,0 0 0 0 0,1 0 0 0 0,-1 0 0 0 0,2 0 0 0 0,-1 0 0 0 0,1-1 0 0 0,0 0 0 0 0,1 0 0 0 0,0 0 0 0 0,0 0 0 0 0,1 1 0 0 0,0-1 0 0 0,0 1 0 0 0,-1 0 0 0 0,0 0 0 0 0,0 1 0 0 0,1-1 0 0 0,-1 0 0 0 0,-2 0 0 0 0,0 0 0 0 0,-1 0 0 0 0,0 0 0 0 0,-1 0 0 0 0,0 0 0 0 0,0 0 0 0 0,0 0 0 0 0,0 0 0 0 0,-1 0 0 0 0,1 0 0 0 0,1 0 0 0 0,2 0 0 0 0,-1 0 0 0 0,2-1 0 0 0,-1 0 0 0 0,0-2 0 0 0,0 1 0 0 0,1-1 0 0 0,0 0 0 0 0,1 0 0 0 0,-1 0 0 0 0,-1 1 0 0 0,0-1 0 0 0,0 1 0 0 0,0-1 0 0 0,-1 0 0 0 0,1 0 0 0 0,0 1 0 0 0,0-1 0 0 0,0 0 0 0 0,0 0 0 0 0,0 0 0 0 0,0-1 0 0 0,1 2 0 0 0,1-2 0 0 0,0 1 0 0 0,0-2 0 0 0,1 0 0 0 0,0-1 0 0 0,1 0 0 0 0,-1 0 0 0 0,0 0 0 0 0,0 0 0 0 0,0 0 0 0 0,0 0 0 0 0,0 0 0 0 0,0 0 0 0 0,0 0 0 0 0,0 0 0 0 0,0 0 0 0 0,0 0 0 0 0,0 0 0 0 0,0 0 0 0 0,0 0 0 0 0,1 0 0 0 0,1 0 0 0 0,-1 0 0 0 0,0 0 0 0 0,0 0 0 0 0,-1 0 0 0 0,1 0 0 0 0,-1 0 0 0 0,0 0 0 0 0,0 0 0 0 0,0 0 0 0 0,0 0 0 0 0,0 0 0 0 0,0 0 0 0 0,0 0 0 0 0,0 1 0 0 0,0 0 0 0 0,0 1 0 0 0,0-1 0 0 0,0-1 0 0 0,1 1 0 0 0,1-1 0 0 0,-1 0 0 0 0,2 0 0 0 0,-1 0 0 0 0,2 0 0 0 0,-1 0 0 0 0,-1 0 0 0 0,0 0 0 0 0,-1 0 0 0 0,0 0 0 0 0,-1 0 0 0 0,0 0 0 0 0,0 0 0 0 0,0 0 0 0 0,0 0 0 0 0,0 0 0 0 0,0-1 0 0 0,0-1 0 0 0,0 1 0 0 0,0 0 0 0 0,0-1 0 0 0,0 0 0 0 0,0 0 0 0 0,0-1 0 0 0,0 0 0 0 0,0 0 0 0 0,0 1 0 0 0,0 0 0 0 0,1 0 0 0 0,1 0 0 0 0,1 0 0 0 0,0-1 0 0 0,0 1 0 0 0,1 0 0 0 0,0 0 0 0 0,0 0 0 0 0,-2 0 0 0 0,2 0 0 0 0,-2 0 0 0 0,1 0 0 0 0,-2 1 0 0 0,0 0 0 0 0,-1-1 0 0 0,0 1 0 0 0,0-1 0 0 0,2 1 0 0 0,-1 1 0 0 0,2-2 0 0 0,0 0 0 0 0,0 1 0 0 0,2-1 0 0 0,-1-1 0 0 0,1 0 0 0 0,1 0 0 0 0,-2 1 0 0 0,1-1 0 0 0,-1 1 0 0 0,1-2 0 0 0,0 0 0 0 0,0-1 0 0 0,1 0 0 0 0,1 0 0 0 0,0-1 0 0 0,1 1 0 0 0,-1-1 0 0 0,0 0 0 0 0,1 0 0 0 0,-2-1 0 0 0,0 1 0 0 0,-2 0 0 0 0,0 1 0 0 0,-1 0 0 0 0,-1 0 0 0 0,0-1 0 0 0,1 0 0 0 0,-1 0 0 0 0,0 1 0 0 0,-1 0 0 0 0,0 0 0 0 0,0 0 0 0 0,-1 0 0 0 0,0-1 0 0 0,0 1 0 0 0,0 1 0 0 0,0-1 0 0 0,0 0 0 0 0,0-1 0 0 0,0 1 0 0 0,0 0 0 0 0,0 0 0 0 0,0 1 0 0 0,0 1 0 0 0,0 0 0 0 0,0-1 0 0 0,0 0 0 0 0,0 0 0 0 0,0-1 0 0 0,0-1 0 0 0,0 0 0 0 0,0 0 0 0 0,1 0 0 0 0,1-1 0 0 0,-1 1 0 0 0,2 0 0 0 0,-1-1 0 0 0,1 1 0 0 0,-2 1 0 0 0,0 0 0 0 0,0 0 0 0 0,-1 0 0 0 0,0 0 0 0 0,0 0 0 0 0,1 0 0 0 0,1 1 0 0 0,-1-2 0 0 0,0 1 0 0 0,0 0 0 0 0,0 1 0 0 0,-1-1 0 0 0,0 0 0 0 0,0 0 0 0 0,0 1 0 0 0,0-1 0 0 0,0 2 0 0 0,0-1 0 0 0,0 0 0 0 0,-1 1 0 0 0,0-1 0 0 0,0 0 0 0 0,0 0 0 0 0,0 1 0 0 0,0 0 0 0 0,1 0 0 0 0,0-1 0 0 0,0 0 0 0 0,0 1 0 0 0,0-1 0 0 0,0 0 0 0 0,0-1 0 0 0,0-1 0 0 0,0 1 0 0 0,0-1 0 0 0,0 0 0 0 0,1-1 0 0 0,-1 2 0 0 0,0 0 0 0 0,0 0 0 0 0,0 1 0 0 0,0 0 0 0 0,0 1 0 0 0,-1 0 0 0 0,-1-3 0 0 0,1 1 0 0 0,0 0 0 0 0,2 0 0 0 0,0 1 0 0 0,1-1 0 0 0,0 0 0 0 0,1 0 0 0 0,0-1 0 0 0,0 0 0 0 0,0 1 0 0 0,-1 0 0 0 0,-1 1 0 0 0,-1 0 0 0 0,-1 1 0 0 0,-2 0 0 0 0,1 0 0 0 0,0 1 0 0 0,-1-1 0 0 0,1 1 0 0 0,0 1 0 0 0,0-1 0 0 0,3 2 0 0 0,0-1 0 0 0,0 1 0 0 0,1 0 0 0 0,-1 0 0 0 0,-1-1 0 0 0,1 0 0 0 0,-1 0 0 0 0,0 0 0 0 0,0 0 0 0 0,-1-2 0 0 0,-1-1 0 0 0,-2-1 0 0 0,-1-1 0 0 0,0-1 0 0 0,-1 1 0 0 0,1 0 0 0 0,0 1 0 0 0,1 1 0 0 0,1 1 0 0 0,1 2 0 0 0,1 0 0 0 0,1 1 0 0 0,-1-1 0 0 0,-1 0 0 0 0,-2 3 0 0 0,0 0 0 0 0,-1 3 0 0 0,-1 0 0 0 0,0 1 0 0 0,0 0 0 0 0,-1 0 0 0 0,1 0 0 0 0,0 1 0 0 0,0-1 0 0 0,0 0 0 0 0,0 0 0 0 0,0 0 0 0 0,0 0 0 0 0,0 0 0 0 0,0 0 0 0 0,0 0 0 0 0,0 0 0 0 0,0 0 0 0 0,0 0 0 0 0,0 0 0 0 0,0 0 0 0 0,0 0 0 0 0,0 0 0 0 0,0 0 0 0 0,0 0 0 0 0,0 0 0 0 0,1-1 0 0 0,0 0 0 0 0,0 0 0 0 0,0 0 0 0 0,1 0 0 0 0,0 0 0 0 0,0 1 0 0 0,-1 0 0 0 0,0 0 0 0 0,-1 0 0 0 0,0 0 0 0 0,1-1 0 0 0,1 0 0 0 0,-1 0 0 0 0,0 0 0 0 0,0 0 0 0 0,1 1 0 0 0,0-1 0 0 0,-1 1 0 0 0,0 0 0 0 0,0 0 0 0 0,1 1 0 0 0,0-2 0 0 0,1-2 0 0 0,2 0 0 0 0,-1-1 0 0 0,-1 1 0 0 0,-1 1 0 0 0,-1 0 0 0 0,-3 1 0 0 0,-3 1 0 0 0,-2 0 0 0 0,-4 1 0 0 0,1 0 0 0 0,0-2 0 0 0,0 0 0 0 0,2-1 0 0 0,1-1 0 0 0,0-1 0 0 0,1 2 0 0 0,0-1 0 0 0,0 0 0 0 0,0 0 0 0 0,0-1 0 0 0,1 1 0 0 0,0-1 0 0 0,2 1 0 0 0,0 0 0 0 0,1 2 0 0 0,-1 0 0 0 0,0 1 0 0 0,0 0 0 0 0,0 0 0 0 0,0 0 0 0 0,0 0 0 0 0,-1 2 0 0 0,0 0 0 0 0,0-1 0 0 0,0 1 0 0 0,-1-2 0 0 0,-1 2 0 0 0,0 0 0 0 0,0 0 0 0 0,0-1 0 0 0,-1 1 0 0 0,1 0 0 0 0,1 0 0 0 0,0 0 0 0 0,1-1 0 0 0,0-1 0 0 0,1 0 0 0 0,1 0 0 0 0,0-1 0 0 0,-2-1 0 0 0,0-1 0 0 0,0 0 0 0 0,-3-2 0 0 0,-1 2 0 0 0,-1-2 0 0 0,-1 2 0 0 0,0 0 0 0 0,-1 0 0 0 0,-1 0 0 0 0,1 0 0 0 0,0 0 0 0 0,1-1 0 0 0,-1 1 0 0 0,1 0 0 0 0,2 0 0 0 0,0-1 0 0 0,1 0 0 0 0,0 1 0 0 0,1-1 0 0 0,0 1 0 0 0,0-1 0 0 0,0 0 0 0 0,1 1 0 0 0,2 0 0 0 0,-1 0 0 0 0,1 1 0 0 0,-2 0 0 0 0,1 1 0 0 0,-1 0 0 0 0,-1 1 0 0 0,0 0 0 0 0,-1 0 0 0 0,0-1 0 0 0,2 0 0 0 0,0 0 0 0 0,0 0 0 0 0,0-1 0 0 0,-1 1 0 0 0,1-2 0 0 0,-1 1 0 0 0,0-1 0 0 0,0 0 0 0 0,-1 0 0 0 0,1 1 0 0 0,0 0 0 0 0,-1-1 0 0 0,-1 0 0 0 0,0 0 0 0 0,1 0 0 0 0,0 1 0 0 0,-1 0 0 0 0,0-1 0 0 0,1 0 0 0 0,1-1 0 0 0,1 0 0 0 0,-1-1 0 0 0,0 0 0 0 0,1-1 0 0 0,-1 0 0 0 0,-1 0 0 0 0,-1 0 0 0 0,0 0 0 0 0,0 0 0 0 0,-1 0 0 0 0,1 0 0 0 0,0 0 0 0 0,1 0 0 0 0,0 0 0 0 0,1 0 0 0 0,0 0 0 0 0,0 0 0 0 0,0 0 0 0 0,0 0 0 0 0,0 0 0 0 0,0 0 0 0 0,0 0 0 0 0,-1 0 0 0 0,1 0 0 0 0,0 0 0 0 0,-1 0 0 0 0,-1 0 0 0 0,0 0 0 0 0,1 0 0 0 0,0 1 0 0 0,0 0 0 0 0,1 1 0 0 0,0 1 0 0 0,0-1 0 0 0,0-1 0 0 0,1 1 0 0 0,0 0 0 0 0,0 0 0 0 0,0-1 0 0 0,0 0 0 0 0,-1-1 0 0 0,0 0 0 0 0,0 1 0 0 0,0 0 0 0 0,0 1 0 0 0,0-1 0 0 0,0-1 0 0 0,0 1 0 0 0,-1-1 0 0 0,1 0 0 0 0,0 0 0 0 0,-1 0 0 0 0,-1 0 0 0 0,0 0 0 0 0,0 0 0 0 0,-1 0 0 0 0,0 0 0 0 0,-1 0 0 0 0,2 0 0 0 0,0 0 0 0 0,0 0 0 0 0,2 0 0 0 0,-1 0 0 0 0,1 0 0 0 0,0 0 0 0 0,0 0 0 0 0,0 0 0 0 0,0 0 0 0 0,0 0 0 0 0,0 0 0 0 0,0 0 0 0 0,0 0 0 0 0,0 0 0 0 0,0 0 0 0 0,0 0 0 0 0,0 0 0 0 0,-1 0 0 0 0,1 0 0 0 0,-1 0 0 0 0,-1 0 0 0 0,-1 0 0 0 0,-1 0 0 0 0,-1 0 0 0 0,-2 0 0 0 0,0 1 0 0 0,0 0 0 0 0,-2 2 0 0 0,-1 0 0 0 0,1 0 0 0 0,-2 1 0 0 0,0-2 0 0 0,0 0 0 0 0,0-1 0 0 0,0 0 0 0 0,3-1 0 0 0,1 0 0 0 0,2 0 0 0 0,0 0 0 0 0,1 0 0 0 0,2 0 0 0 0,0-1 0 0 0,1 1 0 0 0,1 0 0 0 0,0 0 0 0 0,0 0 0 0 0,0 0 0 0 0,0 0 0 0 0,0 0 0 0 0,0 0 0 0 0,0 0 0 0 0,0 0 0 0 0,0 0 0 0 0,0 0 0 0 0,0 0 0 0 0,0 0 0 0 0,-1 0 0 0 0,0 0 0 0 0,-1 0 0 0 0,1 0 0 0 0,-1 0 0 0 0,1 0 0 0 0,1 0 0 0 0,-1 0 0 0 0,1 0 0 0 0,0 0 0 0 0,0 0 0 0 0,0 0 0 0 0,-2 0 0 0 0,0 0 0 0 0,-2 0 0 0 0,0 0 0 0 0,-1 0 0 0 0,0 0 0 0 0,0 0 0 0 0,1 0 0 0 0,-1 0 0 0 0,1 0 0 0 0,0 0 0 0 0,1 0 0 0 0,-1 0 0 0 0,0 0 0 0 0,0 1 0 0 0,1 1 0 0 0,-1-1 0 0 0,-1 1 0 0 0,1-2 0 0 0,0 1 0 0 0,1 0 0 0 0,-1 1 0 0 0,2-1 0 0 0,0 0 0 0 0,1 0 0 0 0,1 0 0 0 0,0-1 0 0 0,0 0 0 0 0,0 0 0 0 0,0 0 0 0 0,0 0 0 0 0,0 0 0 0 0,-2 1 0 0 0,0 0 0 0 0,-2 1 0 0 0,0-1 0 0 0,0 1 0 0 0,0 0 0 0 0,0-1 0 0 0,0 0 0 0 0,0 1 0 0 0,1 0 0 0 0,0-1 0 0 0,0 1 0 0 0,0 1 0 0 0,-1-2 0 0 0,1 0 0 0 0,-2 1 0 0 0,-1 0 0 0 0,1 1 0 0 0,0-1 0 0 0,1 2 0 0 0,-1-2 0 0 0,1 1 0 0 0,1-1 0 0 0,1 0 0 0 0,1 0 0 0 0,1-1 0 0 0,-1 1 0 0 0,1 0 0 0 0,2 0 0 0 0,-1 1 0 0 0,0-1 0 0 0,0-1 0 0 0,1 0 0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4"/>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11452 13697 16383 0 0,'-2'0'0'0'0,"-3"0"0"0"0,-2 0 0 0 0,-2 0 0 0 0,-1 0 0 0 0,1 1 0 0 0,-1 2 0 0 0,1 3 0 0 0,0-1 0 0 0,0 0 0 0 0,1 0 0 0 0,-1 1 0 0 0,1-2 0 0 0,-1-1 0 0 0,1 1 0 0 0,-1-1 0 0 0,1 1 0 0 0,-1-1 0 0 0,1 0 0 0 0,0 0 0 0 0,-1 0 0 0 0,1 0 0 0 0,-3 0 0 0 0,1 0 0 0 0,-1 0 0 0 0,1 0 0 0 0,0 0 0 0 0,1-1 0 0 0,0 0 0 0 0,0-1 0 0 0,2 1 0 0 0,1 0 0 0 0,-1 1 0 0 0,0 1 0 0 0,0 0 0 0 0,-1 1 0 0 0,0 0 0 0 0,1 0 0 0 0,1 0 0 0 0,-1 0 0 0 0,0-1 0 0 0,1 1 0 0 0,0-1 0 0 0,-1 0 0 0 0,0 1 0 0 0,0 0 0 0 0,-3 1 0 0 0,-2 0 0 0 0,-1 0 0 0 0,-1 0 0 0 0,-2 0 0 0 0,0 2 0 0 0,-2-2 0 0 0,0 1 0 0 0,-1 0 0 0 0,0-1 0 0 0,0 0 0 0 0,0-1 0 0 0,1 1 0 0 0,-1-2 0 0 0,0 1 0 0 0,0 1 0 0 0,1-1 0 0 0,1 1 0 0 0,1-2 0 0 0,1 0 0 0 0,0 0 0 0 0,2-1 0 0 0,1 0 0 0 0,1 0 0 0 0,2 0 0 0 0,0-1 0 0 0,0 1 0 0 0,1 0 0 0 0,-1-1 0 0 0,1 0 0 0 0,0 0 0 0 0,0 1 0 0 0,-1-1 0 0 0,2 1 0 0 0,1 0 0 0 0,-1-1 0 0 0,0 1 0 0 0,0 0 0 0 0,-1 1 0 0 0,0-1 0 0 0,-1 0 0 0 0,1-1 0 0 0,-1 1 0 0 0,1-1 0 0 0,-1 0 0 0 0,1 1 0 0 0,-1 0 0 0 0,1 1 0 0 0,-1-1 0 0 0,1 0 0 0 0,4-1 0 0 0,6-1 0 0 0,6-1 0 0 0,5-4 0 0 0,1 0 0 0 0,0-1 0 0 0,-1 0 0 0 0,-1 0 0 0 0,-2 0 0 0 0,0 1 0 0 0,-1 2 0 0 0,-1 1 0 0 0,0 0 0 0 0,0 1 0 0 0,0 0 0 0 0,0-1 0 0 0,1-1 0 0 0,-1 1 0 0 0,0-2 0 0 0,1 0 0 0 0,-1-1 0 0 0,0-1 0 0 0,1 0 0 0 0,1-1 0 0 0,0 1 0 0 0,1 0 0 0 0,-1-1 0 0 0,1 1 0 0 0,1 0 0 0 0,-1-2 0 0 0,-1 1 0 0 0,0 0 0 0 0,-1 0 0 0 0,-1 1 0 0 0,1 0 0 0 0,-1 0 0 0 0,0 2 0 0 0,0 1 0 0 0,1 0 0 0 0,-1-1 0 0 0,0 1 0 0 0,1 1 0 0 0,-1 0 0 0 0,0-1 0 0 0,1 0 0 0 0,-1-1 0 0 0,0-1 0 0 0,1 2 0 0 0,-1-2 0 0 0,0 1 0 0 0,-1-1 0 0 0,0 0 0 0 0,-2 0 0 0 0,-1-1 0 0 0,-2-2 0 0 0,-1 0 0 0 0,-1-1 0 0 0,-3 1 0 0 0,-3 0 0 0 0,-1 2 0 0 0,-4 1 0 0 0,0 2 0 0 0,-3 0 0 0 0,1 2 0 0 0,-1 0 0 0 0,0 0 0 0 0,0 0 0 0 0,-1 1 0 0 0,-2-1 0 0 0,2 0 0 0 0,-1 0 0 0 0,2 0 0 0 0,-1 0 0 0 0,1 0 0 0 0,2 0 0 0 0,1 0 0 0 0,1 0 0 0 0,1 0 0 0 0,1 0 0 0 0,-1 0 0 0 0,1 0 0 0 0,0 0 0 0 0,1 2 0 0 0,1 1 0 0 0,-1 1 0 0 0,2 0 0 0 0,-3 2 0 0 0,0 1 0 0 0,-1 1 0 0 0,-2 0 0 0 0,0 1 0 0 0,0 0 0 0 0,0-2 0 0 0,0 0 0 0 0,-1 0 0 0 0,-1 0 0 0 0,0 0 0 0 0,0-1 0 0 0,-1 1 0 0 0,1-2 0 0 0,-1 1 0 0 0,0-1 0 0 0,1-1 0 0 0,1 0 0 0 0,-1-1 0 0 0,1 1 0 0 0,0-1 0 0 0,2-1 0 0 0,0 0 0 0 0,1-1 0 0 0,2 0 0 0 0,0 2 0 0 0,1-2 0 0 0,-1 1 0 0 0,0 0 0 0 0,-1 0 0 0 0,0 0 0 0 0,0 1 0 0 0,-1 0 0 0 0,1 0 0 0 0,-1 0 0 0 0,1 0 0 0 0,-1 0 0 0 0,-1 1 0 0 0,-1-1 0 0 0,0 0 0 0 0,1 0 0 0 0,0 0 0 0 0,1-1 0 0 0,0 0 0 0 0,1 0 0 0 0,-1 0 0 0 0,1 1 0 0 0,-1 0 0 0 0,1 1 0 0 0,0-1 0 0 0,-1 2 0 0 0,1 0 0 0 0,-1 0 0 0 0,1 0 0 0 0,-1 0 0 0 0,1 0 0 0 0,-2 1 0 0 0,-1 0 0 0 0,-1 2 0 0 0,-1-2 0 0 0,1 1 0 0 0,-1 0 0 0 0,1-1 0 0 0,0 0 0 0 0,2 0 0 0 0,-2-1 0 0 0,1 1 0 0 0,0-2 0 0 0,1 1 0 0 0,0-1 0 0 0,1 1 0 0 0,0-2 0 0 0,1 2 0 0 0,-2-1 0 0 0,-1 0 0 0 0,0 0 0 0 0,1 0 0 0 0,1 0 0 0 0,-1-1 0 0 0,3 1 0 0 0,0-1 0 0 0,1-1 0 0 0,-1 0 0 0 0,-1-1 0 0 0,1-1 0 0 0,-1 0 0 0 0,-1 0 0 0 0,1 0 0 0 0,-1 0 0 0 0,1 0 0 0 0,-1 1 0 0 0,1 1 0 0 0,-1 0 0 0 0,1-1 0 0 0,-1 2 0 0 0,1-1 0 0 0,-1 0 0 0 0,1 1 0 0 0,-1 0 0 0 0,1 1 0 0 0,-1 0 0 0 0,1-1 0 0 0,-1 0 0 0 0,1 0 0 0 0,-1 0 0 0 0,-1 0 0 0 0,-1 2 0 0 0,1-1 0 0 0,-2 1 0 0 0,0 0 0 0 0,0-2 0 0 0,2 1 0 0 0,-2 0 0 0 0,2 0 0 0 0,1-1 0 0 0,0 0 0 0 0,6-3 0 0 0,5-4 0 0 0,11-5 0 0 0,8-5 0 0 0,5-3 0 0 0,4-3 0 0 0,0 1 0 0 0,-2 2 0 0 0,-3 3 0 0 0,-4 1 0 0 0,-4 4 0 0 0,-4 3 0 0 0,-5 2 0 0 0,-6 3 0 0 0,-6 0 0 0 0,-6 3 0 0 0,-4 1 0 0 0,-4 1 0 0 0,-4 1 0 0 0,-2-2 0 0 0,-3 2 0 0 0,-1-1 0 0 0,0-1 0 0 0,2 1 0 0 0,3-1 0 0 0,1 0 0 0 0,3-1 0 0 0,4-1 0 0 0,4 1 0 0 0,3 0 0 0 0,1 1 0 0 0,0 2 0 0 0,0-1 0 0 0,0 2 0 0 0,0 0 0 0 0,-3 1 0 0 0,-1-1 0 0 0,-1 0 0 0 0,0 1 0 0 0,-2 1 0 0 0,1-2 0 0 0,-2 0 0 0 0,2 1 0 0 0,1-1 0 0 0,0 0 0 0 0,2-2 0 0 0,1 1 0 0 0,0-1 0 0 0,1-1 0 0 0,0-1 0 0 0,-1-1 0 0 0,1 0 0 0 0,0-1 0 0 0,0 0 0 0 0,-1 0 0 0 0,1-1 0 0 0,-1 1 0 0 0,1 0 0 0 0,-1 0 0 0 0,1 0 0 0 0,-1 0 0 0 0,1 0 0 0 0,-1 1 0 0 0,1 1 0 0 0,-1 0 0 0 0,1 0 0 0 0,1 0 0 0 0,-1 1 0 0 0,-1-1 0 0 0,-1-1 0 0 0,1 0 0 0 0,0 0 0 0 0,0-1 0 0 0,0 0 0 0 0,1 0 0 0 0,-1 0 0 0 0,-1 0 0 0 0,-1 0 0 0 0,1 0 0 0 0,-1 0 0 0 0,2 0 0 0 0,0 0 0 0 0,0 0 0 0 0,0 0 0 0 0,1 0 0 0 0,-1 0 0 0 0,1 0 0 0 0,1 1 0 0 0,0 1 0 0 0,1 0 0 0 0,-1-1 0 0 0,2 0 0 0 0,4 0 0 0 0,3-1 0 0 0,3 0 0 0 0,2 0 0 0 0,1 0 0 0 0,1 0 0 0 0,0 0 0 0 0,0 0 0 0 0,0 0 0 0 0,-1 0 0 0 0,1 0 0 0 0,0 0 0 0 0,-1 0 0 0 0,0 0 0 0 0,-1 2 0 0 0,0-1 0 0 0,-2 3 0 0 0,-2 0 0 0 0,1 3 0 0 0,-1 0 0 0 0,-1 1 0 0 0,0 0 0 0 0,-2 1 0 0 0,1-1 0 0 0,-1 1 0 0 0,0-1 0 0 0,0 1 0 0 0,1-1 0 0 0,1 1 0 0 0,-1-1 0 0 0,1 1 0 0 0,-1-1 0 0 0,-1 0 0 0 0,2 1 0 0 0,0-1 0 0 0,0 0 0 0 0,1 1 0 0 0,0-1 0 0 0,-1 0 0 0 0,0 1 0 0 0,0-1 0 0 0,1 0 0 0 0,-1 1 0 0 0,1-1 0 0 0,0 0 0 0 0,-1 1 0 0 0,1-1 0 0 0,0 1 0 0 0,1-1 0 0 0,-1 0 0 0 0,2 1 0 0 0,-2-1 0 0 0,2 0 0 0 0,0 1 0 0 0,0-1 0 0 0,1-1 0 0 0,-2-1 0 0 0,0 1 0 0 0,-1-2 0 0 0,2 1 0 0 0,1-2 0 0 0,0 1 0 0 0,2 0 0 0 0,0 0 0 0 0,0 0 0 0 0,1 0 0 0 0,-2 0 0 0 0,0 0 0 0 0,-1 0 0 0 0,0 0 0 0 0,-1 0 0 0 0,0 0 0 0 0,0-1 0 0 0,-1 0 0 0 0,0 2 0 0 0,0 0 0 0 0,-1 1 0 0 0,0-1 0 0 0,0 1 0 0 0,-1-1 0 0 0,0 1 0 0 0,-1 1 0 0 0,-1 0 0 0 0,1 0 0 0 0,-1 0 0 0 0,-1 0 0 0 0,1 1 0 0 0,0-1 0 0 0,0 1 0 0 0,0-1 0 0 0,0 1 0 0 0,0-1 0 0 0,0 0 0 0 0,0 1 0 0 0,0-1 0 0 0,1-1 0 0 0,3-2 0 0 0,1-2 0 0 0,1-1 0 0 0,2-1 0 0 0,0-1 0 0 0,2 0 0 0 0,3-1 0 0 0,4 1 0 0 0,2 0 0 0 0,4-1 0 0 0,0 1 0 0 0,2 0 0 0 0,0 0 0 0 0,-2 0 0 0 0,-1 0 0 0 0,-1 0 0 0 0,-2 0 0 0 0,0 0 0 0 0,0 0 0 0 0,-3 0 0 0 0,2 0 0 0 0,1 0 0 0 0,0 0 0 0 0,0 0 0 0 0,0 0 0 0 0,0 0 0 0 0,-2 0 0 0 0,0-1 0 0 0,-1-2 0 0 0,-1 1 0 0 0,0 1 0 0 0,-1 0 0 0 0,0 0 0 0 0,1 1 0 0 0,0-1 0 0 0,2 0 0 0 0,3-1 0 0 0,3-2 0 0 0,3-2 0 0 0,0 1 0 0 0,3-2 0 0 0,2 1 0 0 0,0 0 0 0 0,-1-1 0 0 0,-1-1 0 0 0,0 1 0 0 0,-2 0 0 0 0,0-1 0 0 0,-2 2 0 0 0,0-1 0 0 0,-1 2 0 0 0,1-1 0 0 0,-1-1 0 0 0,0 2 0 0 0,0-2 0 0 0,1 2 0 0 0,1 0 0 0 0,-1-2 0 0 0,1 2 0 0 0,1-2 0 0 0,1 2 0 0 0,-1 0 0 0 0,0-2 0 0 0,1 1 0 0 0,-2 0 0 0 0,1 1 0 0 0,-2-1 0 0 0,-2 2 0 0 0,-1-2 0 0 0,-2 2 0 0 0,-1 1 0 0 0,0-1 0 0 0,-3 1 0 0 0,-2 0 0 0 0,0 0 0 0 0,-2-1 0 0 0,0 2 0 0 0,-1 0 0 0 0,1 1 0 0 0,-1-1 0 0 0,-1 0 0 0 0,-1 0 0 0 0,0 1 0 0 0,0-2 0 0 0,-1 1 0 0 0,0 0 0 0 0,1-1 0 0 0,-1 0 0 0 0,-1-1 0 0 0,-2-1 0 0 0,-2-1 0 0 0,-7-2 0 0 0,-12 1 0 0 0,-14 2 0 0 0,-15 1 0 0 0,-17 2 0 0 0,-10 1 0 0 0,-3 0 0 0 0,-2 1 0 0 0,-2 0 0 0 0,4 1 0 0 0,3-1 0 0 0,7 2 0 0 0,7 3 0 0 0,8 1 0 0 0,7 1 0 0 0,6-1 0 0 0,4-1 0 0 0,5 0 0 0 0,3-1 0 0 0,4-2 0 0 0,1-1 0 0 0,1 0 0 0 0,2-1 0 0 0,-1 0 0 0 0,0 0 0 0 0,0-1 0 0 0,2 1 0 0 0,1 0 0 0 0,3 0 0 0 0,8 0 0 0 0,10-2 0 0 0,11-2 0 0 0,9-3 0 0 0,6 1 0 0 0,4 1 0 0 0,1-1 0 0 0,-4 1 0 0 0,-1 1 0 0 0,-3 2 0 0 0,-6 1 0 0 0,-4 0 0 0 0,-5 1 0 0 0,-3 0 0 0 0,-2 2 0 0 0,-3 1 0 0 0,-1 4 0 0 0,-3 2 0 0 0,-1 3 0 0 0,-1 0 0 0 0,-1 0 0 0 0,1 1 0 0 0,-1 0 0 0 0,0-1 0 0 0,-3-2 0 0 0,0 0 0 0 0,-1-2 0 0 0,-1-3 0 0 0,1 0 0 0 0,-1-2 0 0 0,0 0 0 0 0,-1 0 0 0 0,-1-1 0 0 0,0 2 0 0 0,-2 0 0 0 0,-2 1 0 0 0,-5 1 0 0 0,-3 0 0 0 0,-2 0 0 0 0,-1 1 0 0 0,-2 0 0 0 0,0 0 0 0 0,-1 0 0 0 0,3 0 0 0 0,2 0 0 0 0,3-1 0 0 0,3-2 0 0 0,3-1 0 0 0,4 0 0 0 0,2 1 0 0 0,3 2 0 0 0,3-1 0 0 0,3-1 0 0 0,3 0 0 0 0,3 0 0 0 0,3-2 0 0 0,3 0 0 0 0,2 1 0 0 0,1-1 0 0 0,1 0 0 0 0,0 0 0 0 0,0-1 0 0 0,0-1 0 0 0,-1 1 0 0 0,-2-1 0 0 0,0 0 0 0 0,1-1 0 0 0,-1 1 0 0 0,-1 0 0 0 0,1 0 0 0 0,1 0 0 0 0,0 0 0 0 0,0 0 0 0 0,2 0 0 0 0,1 0 0 0 0,1 0 0 0 0,0 0 0 0 0,0 0 0 0 0,-1 0 0 0 0,0 0 0 0 0,-1 0 0 0 0,-2 0 0 0 0,-1 0 0 0 0,-2 0 0 0 0,-1 0 0 0 0,-2 0 0 0 0,-2 0 0 0 0,0 0 0 0 0,1 0 0 0 0,1 0 0 0 0,-1 0 0 0 0,0 0 0 0 0,-1 0 0 0 0,0 0 0 0 0,1 0 0 0 0,1 0 0 0 0,-1 0 0 0 0,1 0 0 0 0,-2 0 0 0 0,0 0 0 0 0,2 0 0 0 0,-1 0 0 0 0,1 0 0 0 0,-1 0 0 0 0,-1 0 0 0 0,0 0 0 0 0,0 0 0 0 0,0 0 0 0 0,1 0 0 0 0,0 0 0 0 0,1 0 0 0 0,-1 0 0 0 0,-1 0 0 0 0,0 0 0 0 0,0 0 0 0 0,-1 0 0 0 0,1 0 0 0 0,-1 0 0 0 0,0 0 0 0 0,1 0 0 0 0,-1 0 0 0 0,0 0 0 0 0,0 0 0 0 0,1 0 0 0 0,-1 0 0 0 0,0 0 0 0 0,1 0 0 0 0,-1 0 0 0 0,1 0 0 0 0,-1 0 0 0 0,0 0 0 0 0,1 0 0 0 0,-1 0 0 0 0,0 0 0 0 0,1 0 0 0 0,-1 0 0 0 0,0 0 0 0 0,2 0 0 0 0,1 0 0 0 0,1 0 0 0 0,1 0 0 0 0,0 0 0 0 0,0 0 0 0 0,1 0 0 0 0,1 0 0 0 0,0 0 0 0 0,-2 0 0 0 0,1 0 0 0 0,-2 0 0 0 0,0 0 0 0 0,-2 0 0 0 0,0 0 0 0 0,-1 0 0 0 0,-1 0 0 0 0,0 0 0 0 0,1 0 0 0 0,-1 0 0 0 0,0 0 0 0 0,0-1 0 0 0,0-1 0 0 0,1 0 0 0 0,-1 0 0 0 0,0 0 0 0 0,1-1 0 0 0,-1 1 0 0 0,0 1 0 0 0,1-2 0 0 0,-1 1 0 0 0,0-2 0 0 0,2 1 0 0 0,1 0 0 0 0,0-1 0 0 0,1 1 0 0 0,-1 1 0 0 0,1 0 0 0 0,-2-1 0 0 0,0 1 0 0 0,-1 0 0 0 0,0 0 0 0 0,-1 1 0 0 0,1 0 0 0 0,-1-2 0 0 0,0 2 0 0 0,0-1 0 0 0,0 1 0 0 0,1-1 0 0 0,-1 0 0 0 0,0 0 0 0 0,1-1 0 0 0,-1 0 0 0 0,0 1 0 0 0,1-1 0 0 0,-1 0 0 0 0,0 0 0 0 0,1 2 0 0 0,-1-2 0 0 0,1 1 0 0 0,-1 0 0 0 0,0 0 0 0 0,2 1 0 0 0,1 1 0 0 0,0-1 0 0 0,-1 0 0 0 0,-1-1 0 0 0,0 0 0 0 0,0 1 0 0 0,0 0 0 0 0,-1-1 0 0 0,0 0 0 0 0,1 0 0 0 0,-1 0 0 0 0,0 0 0 0 0,0-1 0 0 0,1 0 0 0 0,-1-1 0 0 0,2 0 0 0 0,1 0 0 0 0,-1 1 0 0 0,0-1 0 0 0,0 0 0 0 0,-1 2 0 0 0,0 0 0 0 0,-2 0 0 0 0,-2-2 0 0 0,-2-2 0 0 0,-1 0 0 0 0,-1-2 0 0 0,-3 1 0 0 0,0-1 0 0 0,0-1 0 0 0,0-1 0 0 0,1 1 0 0 0,0 0 0 0 0,0 0 0 0 0,1 0 0 0 0,0-2 0 0 0,0 1 0 0 0,-1-1 0 0 0,-1 1 0 0 0,0-2 0 0 0,1 1 0 0 0,0-2 0 0 0,-1 0 0 0 0,-1 0 0 0 0,1-1 0 0 0,-1 0 0 0 0,-1 1 0 0 0,-1-1 0 0 0,0 1 0 0 0,-1 1 0 0 0,-1-1 0 0 0,-1 1 0 0 0,1 0 0 0 0,1 2 0 0 0,0-2 0 0 0,1 1 0 0 0,0 0 0 0 0,1 1 0 0 0,0 0 0 0 0,0 1 0 0 0,0 1 0 0 0,1-1 0 0 0,-1-1 0 0 0,1-1 0 0 0,0 1 0 0 0,2 0 0 0 0,-2 0 0 0 0,1 1 0 0 0,0 0 0 0 0,0 0 0 0 0,0 1 0 0 0,-1-1 0 0 0,0 1 0 0 0,-2 0 0 0 0,0-1 0 0 0,0 2 0 0 0,0 1 0 0 0,0-1 0 0 0,1 0 0 0 0,-1 1 0 0 0,0 0 0 0 0,0 0 0 0 0,-1 0 0 0 0,2 1 0 0 0,-1-1 0 0 0,-1-1 0 0 0,0 1 0 0 0,-1 2 0 0 0,-1 1 0 0 0,1 2 0 0 0,-1 5 0 0 0,-2 5 0 0 0,1 4 0 0 0,-1 1 0 0 0,-1 2 0 0 0,-1 0 0 0 0,-1 2 0 0 0,0-2 0 0 0,1 1 0 0 0,-2-2 0 0 0,2-1 0 0 0,-2 0 0 0 0,-1-1 0 0 0,1-2 0 0 0,-1-1 0 0 0,-3 0 0 0 0,-2-1 0 0 0,2 0 0 0 0,0 0 0 0 0,1 0 0 0 0,-1-1 0 0 0,0-3 0 0 0,1-2 0 0 0,1-1 0 0 0,2-1 0 0 0,1-1 0 0 0,2 0 0 0 0,1 0 0 0 0,1-1 0 0 0,0 1 0 0 0,1 0 0 0 0,0 0 0 0 0,0-1 0 0 0,-2 1 0 0 0,-1 0 0 0 0,1 0 0 0 0,-1 0 0 0 0,2 0 0 0 0,0 0 0 0 0,0 0 0 0 0,0 0 0 0 0,0 0 0 0 0,1 0 0 0 0,1-1 0 0 0,1-2 0 0 0,1-3 0 0 0,1 0 0 0 0,0 0 0 0 0,1-1 0 0 0,1 2 0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5"/>
    </inkml:context>
    <inkml:brush xml:id="br0">
      <inkml:brushProperty name="width" value="0.3" units="cm"/>
      <inkml:brushProperty name="height" value="0.6" units="cm"/>
      <inkml:brushProperty name="color" value="#A9D8FF"/>
      <inkml:brushProperty name="tip" value="rectangle"/>
      <inkml:brushProperty name="rasterOp" value="maskPen"/>
    </inkml:brush>
  </inkml:definitions>
  <inkml:trace contextRef="#ctx0" brushRef="#br0">7065 16639 16383 0 0,'0'-2'0'0'0,"0"-3"0"0"0,0-4 0 0 0,0-4 0 0 0,2-3 0 0 0,2-1 0 0 0,1 0 0 0 0,2 0 0 0 0,1 1 0 0 0,1 3 0 0 0,0-1 0 0 0,0 2 0 0 0,-2-1 0 0 0,1-2 0 0 0,-1-1 0 0 0,0 0 0 0 0,2-2 0 0 0,-1 0 0 0 0,3-1 0 0 0,0 2 0 0 0,0 0 0 0 0,-1 2 0 0 0,0 2 0 0 0,0 2 0 0 0,-2 1 0 0 0,1 1 0 0 0,-2 1 0 0 0,-1-1 0 0 0,-1 1 0 0 0,-1 0 0 0 0,-2 0 0 0 0,1 0 0 0 0,-1-1 0 0 0,0 1 0 0 0,-1-1 0 0 0,1 1 0 0 0,0-1 0 0 0,0 1 0 0 0,0-1 0 0 0,-2 1 0 0 0,1 0 0 0 0,-1-1 0 0 0,0 1 0 0 0,0-1 0 0 0,0 1 0 0 0,1 1 0 0 0,1 0 0 0 0,0 0 0 0 0,-1 0 0 0 0,0 0 0 0 0,0-1 0 0 0,-1 0 0 0 0,2 0 0 0 0,0-1 0 0 0,1 1 0 0 0,2-1 0 0 0,-1 0 0 0 0,2-1 0 0 0,0-1 0 0 0,1-1 0 0 0,1-1 0 0 0,1 0 0 0 0,-1-2 0 0 0,2-2 0 0 0,-1 2 0 0 0,0-1 0 0 0,0 1 0 0 0,0 2 0 0 0,-1 3 0 0 0,0 2 0 0 0,-3 1 0 0 0,-1 1 0 0 0,0 1 0 0 0,-1-1 0 0 0,0 0 0 0 0,-1-1 0 0 0,0-1 0 0 0,1 0 0 0 0,0 0 0 0 0,-1-1 0 0 0,1 0 0 0 0,0 1 0 0 0,-1 2 0 0 0,0 4 0 0 0,-1 4 0 0 0,0 3 0 0 0,-1 1 0 0 0,0 4 0 0 0,0 1 0 0 0,0 1 0 0 0,-1-1 0 0 0,1 0 0 0 0,0 3 0 0 0,0 0 0 0 0,0 0 0 0 0,0 1 0 0 0,0 2 0 0 0,-1-1 0 0 0,-1-1 0 0 0,0 0 0 0 0,-1-2 0 0 0,0-2 0 0 0,1-1 0 0 0,-2-1 0 0 0,1-1 0 0 0,1 0 0 0 0,0-4 0 0 0,1-7 0 0 0,0-5 0 0 0,1-7 0 0 0,0-4 0 0 0,2 0 0 0 0,1 0 0 0 0,3 0 0 0 0,1 0 0 0 0,0 2 0 0 0,0 0 0 0 0,0 2 0 0 0,-1 2 0 0 0,1 1 0 0 0,-2-1 0 0 0,0 2 0 0 0,-1 1 0 0 0,1-1 0 0 0,-1 0 0 0 0,1 0 0 0 0,0 1 0 0 0,0 0 0 0 0,0 0 0 0 0,1-1 0 0 0,1 0 0 0 0,1-1 0 0 0,0 0 0 0 0,1 1 0 0 0,-1 0 0 0 0,1 1 0 0 0,-1 1 0 0 0,1 0 0 0 0,-1 2 0 0 0,1 1 0 0 0,-1 1 0 0 0,-1 0 0 0 0,0 1 0 0 0,-1 1 0 0 0,0 0 0 0 0,-1 0 0 0 0,1-1 0 0 0,0 1 0 0 0,0-2 0 0 0,0 0 0 0 0,0 0 0 0 0,1 0 0 0 0,1-1 0 0 0,-1-1 0 0 0,2-1 0 0 0,-1 0 0 0 0,0 0 0 0 0,1-2 0 0 0,0-1 0 0 0,-1 0 0 0 0,1 1 0 0 0,-1 1 0 0 0,1 2 0 0 0,-1 0 0 0 0,0 1 0 0 0,-1 0 0 0 0,0 2 0 0 0,-1 1 0 0 0,1 1 0 0 0,-1-1 0 0 0,0 1 0 0 0,0 0 0 0 0,1 1 0 0 0,0 0 0 0 0,1 1 0 0 0,0-1 0 0 0,0 1 0 0 0,1 0 0 0 0,1 1 0 0 0,1-1 0 0 0,1 0 0 0 0,2 0 0 0 0,2 0 0 0 0,1 0 0 0 0,0 0 0 0 0,-1 0 0 0 0,-1 0 0 0 0,-2 0 0 0 0,-2 0 0 0 0,-1 0 0 0 0,-1 0 0 0 0,0 0 0 0 0,-1 0 0 0 0,0 0 0 0 0,0 0 0 0 0,0 0 0 0 0,0 0 0 0 0,0 0 0 0 0,0 0 0 0 0,1 0 0 0 0,-1 0 0 0 0,0 0 0 0 0,-1-2 0 0 0,0 1 0 0 0,-1-1 0 0 0,1 0 0 0 0,-1 0 0 0 0,0-1 0 0 0,0 1 0 0 0,1-1 0 0 0,0 0 0 0 0,1 1 0 0 0,2-2 0 0 0,1 1 0 0 0,-1-1 0 0 0,0 0 0 0 0,0 1 0 0 0,-1 1 0 0 0,0 1 0 0 0,-2-1 0 0 0,0-1 0 0 0,-1 2 0 0 0,1-1 0 0 0,0 1 0 0 0,1 1 0 0 0,0 0 0 0 0,0 0 0 0 0,0-2 0 0 0,1 0 0 0 0,-1 1 0 0 0,1-1 0 0 0,-1 1 0 0 0,0 1 0 0 0,1-1 0 0 0,-1 1 0 0 0,1-1 0 0 0,-1-1 0 0 0,0 0 0 0 0,-1-1 0 0 0,0-1 0 0 0,1-2 0 0 0,1-3 0 0 0,3-1 0 0 0,1-1 0 0 0,1-2 0 0 0,0 0 0 0 0,-1 1 0 0 0,0 1 0 0 0,1 2 0 0 0,-1 1 0 0 0,-1 1 0 0 0,-1 1 0 0 0,-1 1 0 0 0,-1 1 0 0 0,-1 0 0 0 0,1 2 0 0 0,-1 1 0 0 0,0 1 0 0 0,0 0 0 0 0,0 0 0 0 0,0 0 0 0 0,1 1 0 0 0,-1-1 0 0 0,0 0 0 0 0,1 0 0 0 0,-1 0 0 0 0,1 0 0 0 0,-1 0 0 0 0,0 0 0 0 0,1 0 0 0 0,-1 0 0 0 0,0 0 0 0 0,1-1 0 0 0,-1-1 0 0 0,0 0 0 0 0,1 0 0 0 0,-1 1 0 0 0,0 1 0 0 0,1-1 0 0 0,-1 1 0 0 0,0 0 0 0 0,3-1 0 0 0,-1-1 0 0 0,1 0 0 0 0,1 0 0 0 0,-1 0 0 0 0,1-1 0 0 0,-2 1 0 0 0,0 0 0 0 0,-1 1 0 0 0,0 1 0 0 0,-1-1 0 0 0,1 1 0 0 0,-1 0 0 0 0,0-1 0 0 0,0-1 0 0 0,0 0 0 0 0,1 1 0 0 0,-1 0 0 0 0,0-1 0 0 0,1 0 0 0 0,-1-2 0 0 0,0 1 0 0 0,1 0 0 0 0,-1 0 0 0 0,1-1 0 0 0,-1 2 0 0 0,0-1 0 0 0,1 0 0 0 0,-1 0 0 0 0,0 0 0 0 0,1 0 0 0 0,-1 1 0 0 0,0-1 0 0 0,1 0 0 0 0,1 0 0 0 0,0 0 0 0 0,1 0 0 0 0,-1-1 0 0 0,1 1 0 0 0,1 0 0 0 0,-1-1 0 0 0,-1 1 0 0 0,0 1 0 0 0,-1 0 0 0 0,-1 0 0 0 0,1-1 0 0 0,1 1 0 0 0,0 1 0 0 0,1-2 0 0 0,-1 1 0 0 0,-1 0 0 0 0,0 0 0 0 0,0 1 0 0 0,0-1 0 0 0,-1 0 0 0 0,0 0 0 0 0,0 0 0 0 0,1-1 0 0 0,1 0 0 0 0,0 0 0 0 0,1 0 0 0 0,-1 1 0 0 0,-1 0 0 0 0,1-1 0 0 0,-2 1 0 0 0,1 0 0 0 0,-1-1 0 0 0,1 0 0 0 0,-1 1 0 0 0,0 0 0 0 0,0 1 0 0 0,1-1 0 0 0,-1 0 0 0 0,0-2 0 0 0,1 1 0 0 0,-1 0 0 0 0,0 0 0 0 0,1 0 0 0 0,-1 0 0 0 0,2 0 0 0 0,1 0 0 0 0,-1 0 0 0 0,0 0 0 0 0,2 0 0 0 0,-1 0 0 0 0,0 2 0 0 0,1-2 0 0 0,2 0 0 0 0,-1 1 0 0 0,2 0 0 0 0,-2 0 0 0 0,2-1 0 0 0,-2 1 0 0 0,-1 1 0 0 0,-1 0 0 0 0,1 0 0 0 0,-1 1 0 0 0,0 0 0 0 0,-1 0 0 0 0,-1 0 0 0 0,0 0 0 0 0,0 0 0 0 0,-1 0 0 0 0,0 1 0 0 0,0-1 0 0 0,1 0 0 0 0,-1 0 0 0 0,0 0 0 0 0,1 0 0 0 0,-1 0 0 0 0,0 0 0 0 0,1 0 0 0 0,-1 0 0 0 0,0 0 0 0 0,4 0 0 0 0,5-2 0 0 0,8-4 0 0 0,8-8 0 0 0,3-2 0 0 0,5-5 0 0 0,4-5 0 0 0,-1-2 0 0 0,0 1 0 0 0,-4 1 0 0 0,-5 4 0 0 0,-4 3 0 0 0,-6 5 0 0 0,-5 2 0 0 0,-3 3 0 0 0,-3 2 0 0 0,-1 2 0 0 0,-2 2 0 0 0,-1 0 0 0 0,-1 0 0 0 0,-1 1 0 0 0,0-1 0 0 0,0 1 0 0 0,0 0 0 0 0,0-1 0 0 0,0 0 0 0 0,0-1 0 0 0,1 1 0 0 0,1-2 0 0 0,0 1 0 0 0,1 1 0 0 0,-1 0 0 0 0,0 2 0 0 0,-1-1 0 0 0,0-1 0 0 0,-1 2 0 0 0,0-1 0 0 0,1 2 0 0 0,-1-2 0 0 0,0-1 0 0 0,1 0 0 0 0,1 0 0 0 0,0-1 0 0 0,1 0 0 0 0,-1 1 0 0 0,1 0 0 0 0,1 2 0 0 0,-2 0 0 0 0,2 1 0 0 0,0-1 0 0 0,0-1 0 0 0,-2 0 0 0 0,1 1 0 0 0,1-2 0 0 0,0 1 0 0 0,2 0 0 0 0,0-1 0 0 0,-1 0 0 0 0,1 0 0 0 0,-2 0 0 0 0,2 0 0 0 0,-1 1 0 0 0,-2 0 0 0 0,0 1 0 0 0,-1-1 0 0 0,-1 0 0 0 0,0 0 0 0 0,-1 1 0 0 0,0 0 0 0 0,0 0 0 0 0,0 1 0 0 0,1-1 0 0 0,-1-1 0 0 0,0 0 0 0 0,2 1 0 0 0,1 0 0 0 0,-1 0 0 0 0,0-1 0 0 0,0 0 0 0 0,-1 0 0 0 0,0 1 0 0 0,-1 0 0 0 0,1 0 0 0 0,-1 1 0 0 0,0 0 0 0 0,1 0 0 0 0,-1 0 0 0 0,0 0 0 0 0,0 0 0 0 0,1 0 0 0 0,-1 0 0 0 0,1 0 0 0 0,-1 0 0 0 0,0 0 0 0 0,1 0 0 0 0,-1 0 0 0 0,0 0 0 0 0,1 0 0 0 0,-1 0 0 0 0,0 0 0 0 0,1 0 0 0 0,-1 0 0 0 0,0 0 0 0 0,1 0 0 0 0,-1 2 0 0 0,0 0 0 0 0,1 0 0 0 0,-1-1 0 0 0,1 0 0 0 0,-1 0 0 0 0,0-1 0 0 0,1 0 0 0 0,-1 0 0 0 0,0 0 0 0 0,1 0 0 0 0,-1 0 0 0 0,0 0 0 0 0,1 0 0 0 0,-1 0 0 0 0,2 0 0 0 0,1 0 0 0 0,-1 0 0 0 0,2 0 0 0 0,0 0 0 0 0,1 0 0 0 0,2 0 0 0 0,-1 0 0 0 0,1 0 0 0 0,0 0 0 0 0,2 0 0 0 0,0 0 0 0 0,1 0 0 0 0,1 0 0 0 0,-1 0 0 0 0,1 0 0 0 0,-2 0 0 0 0,-1 0 0 0 0,1 0 0 0 0,-1 0 0 0 0,0 0 0 0 0,-1 0 0 0 0,0 0 0 0 0,-1 0 0 0 0,1 0 0 0 0,1 0 0 0 0,1 0 0 0 0,0 0 0 0 0,2 0 0 0 0,-1 0 0 0 0,1 0 0 0 0,-2 0 0 0 0,-1 0 0 0 0,0 0 0 0 0,-1 0 0 0 0,-1 0 0 0 0,-3 0 0 0 0,-1 0 0 0 0,0 0 0 0 0,-2 0 0 0 0,0 0 0 0 0,0 0 0 0 0,0 0 0 0 0,0 0 0 0 0,0 0 0 0 0,1 0 0 0 0,-1 0 0 0 0,0 0 0 0 0,2 0 0 0 0,1 0 0 0 0,1 0 0 0 0,2 0 0 0 0,2 0 0 0 0,1 0 0 0 0,1 0 0 0 0,1 0 0 0 0,-1 0 0 0 0,1 0 0 0 0,0 0 0 0 0,0 0 0 0 0,0 0 0 0 0,-1-2 0 0 0,1 0 0 0 0,-3 0 0 0 0,-1 0 0 0 0,-3 1 0 0 0,-1 1 0 0 0,-2-1 0 0 0,-1 1 0 0 0,0 0 0 0 0,0 0 0 0 0,0 0 0 0 0,0 0 0 0 0,0 0 0 0 0,1 0 0 0 0,-1 0 0 0 0,0 0 0 0 0,0 0 0 0 0,1 0 0 0 0,-1 0 0 0 0,1 0 0 0 0,-1 0 0 0 0,0 0 0 0 0,1 0 0 0 0,-1 0 0 0 0,0 0 0 0 0,1 2 0 0 0,-1 0 0 0 0,0 0 0 0 0,1-1 0 0 0,-1 0 0 0 0,0 0 0 0 0,1-1 0 0 0,-2 2 0 0 0,-1-1 0 0 0,-1 3 0 0 0,0-1 0 0 0,1 1 0 0 0,2 0 0 0 0,3-1 0 0 0,5-1 0 0 0,4 0 0 0 0,5-3 0 0 0,1-1 0 0 0,1-2 0 0 0,1-1 0 0 0,-1 2 0 0 0,0 0 0 0 0,-1 1 0 0 0,-2 1 0 0 0,-2 1 0 0 0,-4-1 0 0 0,-1 2 0 0 0,0-1 0 0 0,-2 0 0 0 0,-3 0 0 0 0,1 0 0 0 0,-1 0 0 0 0,-1 0 0 0 0,-1 0 0 0 0,2 0 0 0 0,-1 0 0 0 0,-1 0 0 0 0,0 0 0 0 0,0 0 0 0 0,-2 0 0 0 0,1 0 0 0 0,-1 0 0 0 0,1 0 0 0 0,-1 0 0 0 0,0 0 0 0 0,0 0 0 0 0,1 0 0 0 0,-1 0 0 0 0,0 0 0 0 0,1 0 0 0 0,-1 0 0 0 0,0 0 0 0 0,1 0 0 0 0,-1 0 0 0 0,1 0 0 0 0,-1 0 0 0 0,0 0 0 0 0,1 0 0 0 0,-1 2 0 0 0,0 0 0 0 0,1 1 0 0 0,-1 0 0 0 0,0 0 0 0 0,1 1 0 0 0,-1-1 0 0 0,0-1 0 0 0,1 0 0 0 0,1-1 0 0 0,0 0 0 0 0,1-1 0 0 0,-1 0 0 0 0,1 2 0 0 0,1-1 0 0 0,-1 1 0 0 0,-1 0 0 0 0,0-1 0 0 0,-1 0 0 0 0,-1 0 0 0 0,1 1 0 0 0,-1 0 0 0 0,0 0 0 0 0,1-2 0 0 0,-1 2 0 0 0,0 1 0 0 0,0-2 0 0 0,1 1 0 0 0,-1-1 0 0 0,0-1 0 0 0,1 1 0 0 0,-1 0 0 0 0,0 1 0 0 0,1 0 0 0 0,-1-1 0 0 0,1 0 0 0 0,-1 0 0 0 0,0-1 0 0 0,1 0 0 0 0,1 0 0 0 0,0 0 0 0 0,1 0 0 0 0,1 0 0 0 0,0 0 0 0 0,-1 0 0 0 0,-1 0 0 0 0,0 0 0 0 0,1 1 0 0 0,0 1 0 0 0,0 0 0 0 0,-1 0 0 0 0,-1-1 0 0 0,0 0 0 0 0,0-1 0 0 0,1 0 0 0 0,0 0 0 0 0,3 0 0 0 0,1 0 0 0 0,1 0 0 0 0,2 0 0 0 0,1 0 0 0 0,1 0 0 0 0,-1 0 0 0 0,0 0 0 0 0,-2 0 0 0 0,-1 0 0 0 0,-2 0 0 0 0,-2 0 0 0 0,-1 0 0 0 0,-1 0 0 0 0,-1 0 0 0 0,0 0 0 0 0,0 0 0 0 0,0 0 0 0 0,0 0 0 0 0,0 0 0 0 0,1 0 0 0 0,-1 0 0 0 0,0 0 0 0 0,0 0 0 0 0,1 0 0 0 0,-1 0 0 0 0,1 0 0 0 0,-1 0 0 0 0,0 0 0 0 0,1 0 0 0 0,-1 0 0 0 0,0 0 0 0 0,2 0 0 0 0,1 0 0 0 0,0 0 0 0 0,-1 0 0 0 0,-1 0 0 0 0,0 0 0 0 0,0 0 0 0 0,0 0 0 0 0,-1 0 0 0 0,0 0 0 0 0,1 0 0 0 0,-1-2 0 0 0,0-1 0 0 0,0-2 0 0 0,1-2 0 0 0,1-1 0 0 0,2 0 0 0 0,3-2 0 0 0,1 1 0 0 0,0-1 0 0 0,0 1 0 0 0,-1 0 0 0 0,-2 1 0 0 0,-2 1 0 0 0,0 2 0 0 0,-2 1 0 0 0,-1 0 0 0 0,0 1 0 0 0,0 1 0 0 0,0 1 0 0 0,0-2 0 0 0,1 1 0 0 0,-1 0 0 0 0,0 1 0 0 0,0 0 0 0 0,1-1 0 0 0,-1 0 0 0 0,0 0 0 0 0,1-1 0 0 0,-1 0 0 0 0,1 0 0 0 0,-1-1 0 0 0,0 0 0 0 0,1 0 0 0 0,-1 0 0 0 0,0 1 0 0 0,1 0 0 0 0,-1 0 0 0 0,0 1 0 0 0,1 1 0 0 0,-1 1 0 0 0,0 0 0 0 0,1 0 0 0 0,-1-2 0 0 0,0 1 0 0 0,1-1 0 0 0,-1 1 0 0 0,1-2 0 0 0,-1 1 0 0 0,-1-2 0 0 0,-1 1 0 0 0,1 0 0 0 0,0-1 0 0 0,0 1 0 0 0,3-1 0 0 0,0-2 0 0 0,2 0 0 0 0,0 0 0 0 0,2-1 0 0 0,-1 0 0 0 0,1 0 0 0 0,0-1 0 0 0,-2-1 0 0 0,1 2 0 0 0,-1 0 0 0 0,-1 2 0 0 0,-1 0 0 0 0,0-1 0 0 0,-1 1 0 0 0,-1 0 0 0 0,1-1 0 0 0,-1-1 0 0 0,0 2 0 0 0,-1-1 0 0 0,-1 1 0 0 0,-1-1 0 0 0,0 2 0 0 0,1 0 0 0 0,0-2 0 0 0,1 0 0 0 0,0 0 0 0 0,2 0 0 0 0,-1 0 0 0 0,0-1 0 0 0,1 1 0 0 0,-1 0 0 0 0,1-1 0 0 0,-1 2 0 0 0,-1-1 0 0 0,0 1 0 0 0,-1 0 0 0 0,1 1 0 0 0,0 0 0 0 0,1-2 0 0 0,0 2 0 0 0,0-2 0 0 0,1 0 0 0 0,-1 1 0 0 0,1-1 0 0 0,-1 0 0 0 0,0 1 0 0 0,1-1 0 0 0,-1 0 0 0 0,1 1 0 0 0,-1 1 0 0 0,0 0 0 0 0,1-1 0 0 0,-1-1 0 0 0,0 0 0 0 0,1 1 0 0 0,-1-2 0 0 0,0 0 0 0 0,1 0 0 0 0,-1-1 0 0 0,0-1 0 0 0,1 1 0 0 0,-1-1 0 0 0,-1 1 0 0 0,-1-1 0 0 0,1 1 0 0 0,0-1 0 0 0,-1 0 0 0 0,0 1 0 0 0,-2-1 0 0 0,1 2 0 0 0,1 1 0 0 0,-1-1 0 0 0,0 2 0 0 0,1-1 0 0 0,-1 0 0 0 0,0-1 0 0 0,1 0 0 0 0,1-1 0 0 0,0 0 0 0 0,0 0 0 0 0,-1-1 0 0 0,1 1 0 0 0,-2-1 0 0 0,1 0 0 0 0,0 1 0 0 0,-1-1 0 0 0,0 2 0 0 0,1 1 0 0 0,1-1 0 0 0,-1 0 0 0 0,0 1 0 0 0,-1 0 0 0 0,0 0 0 0 0,0 0 0 0 0,0 1 0 0 0,1 0 0 0 0,-1 0 0 0 0,2 0 0 0 0,0-2 0 0 0,1 2 0 0 0,-1-1 0 0 0,-1 1 0 0 0,1 0 0 0 0,0 1 0 0 0,1-1 0 0 0,-2 0 0 0 0,0 0 0 0 0,-1-1 0 0 0,0 0 0 0 0,1 0 0 0 0,0-2 0 0 0,1-2 0 0 0,1 0 0 0 0,0-1 0 0 0,1 1 0 0 0,-1 0 0 0 0,1 1 0 0 0,0 1 0 0 0,-1 1 0 0 0,0 2 0 0 0,1 1 0 0 0,-1 2 0 0 0,1 1 0 0 0,-2-1 0 0 0,-2-1 0 0 0,-2-2 0 0 0,-1-1 0 0 0,0-2 0 0 0,0 0 0 0 0,1 0 0 0 0,0-1 0 0 0,1 2 0 0 0,-1 0 0 0 0,2 0 0 0 0,0 0 0 0 0,0-1 0 0 0,0 0 0 0 0,1 0 0 0 0,1 0 0 0 0,1-1 0 0 0,0 1 0 0 0,-2-1 0 0 0,1 1 0 0 0,0-1 0 0 0,0 1 0 0 0,0-1 0 0 0,1 1 0 0 0,0-3 0 0 0,1 2 0 0 0,-1 0 0 0 0,1 1 0 0 0,-2 0 0 0 0,-1-1 0 0 0,1 3 0 0 0,-1-1 0 0 0,-1 1 0 0 0,0-1 0 0 0,-1-1 0 0 0,2 1 0 0 0,0-1 0 0 0,1-1 0 0 0,-1 1 0 0 0,0-1 0 0 0,1 1 0 0 0,0-1 0 0 0,0 0 0 0 0,1-1 0 0 0,1-1 0 0 0,-2 1 0 0 0,0-2 0 0 0,0 0 0 0 0,0-1 0 0 0,1-2 0 0 0,0-1 0 0 0,1-1 0 0 0,2-1 0 0 0,0-1 0 0 0,0 0 0 0 0,2 0 0 0 0,-1 2 0 0 0,0 2 0 0 0,0 3 0 0 0,-1-1 0 0 0,-3-1 0 0 0,-2-3 0 0 0,-3-2 0 0 0,0-1 0 0 0,1 0 0 0 0,0 0 0 0 0,0 1 0 0 0,2-1 0 0 0,1 3 0 0 0,-1 0 0 0 0,1 1 0 0 0,-1 1 0 0 0,2 2 0 0 0,0-1 0 0 0,0 2 0 0 0,0 0 0 0 0,-1 0 0 0 0,0 1 0 0 0,0 0 0 0 0,0-2 0 0 0,0 2 0 0 0,0-2 0 0 0,-1 0 0 0 0,1-1 0 0 0,0 1 0 0 0,-1-1 0 0 0,0 1 0 0 0,1-1 0 0 0,0 1 0 0 0,-1-1 0 0 0,0 0 0 0 0,1 1 0 0 0,-2-1 0 0 0,1 2 0 0 0,0 1 0 0 0,0 1 0 0 0,-1 1 0 0 0,1 0 0 0 0,-1 1 0 0 0,1 0 0 0 0,-2 0 0 0 0,1-1 0 0 0,-1 1 0 0 0,1 0 0 0 0,-1-1 0 0 0,0 1 0 0 0,0-1 0 0 0,-1 1 0 0 0,0-1 0 0 0,0 1 0 0 0,0-1 0 0 0,-2 1 0 0 0,2-1 0 0 0,-1 1 0 0 0,0-1 0 0 0,-1 1 0 0 0,2-1 0 0 0,-1 1 0 0 0,0-1 0 0 0,0 1 0 0 0,-2-1 0 0 0,1-1 0 0 0,1 0 0 0 0,0-1 0 0 0,-1 1 0 0 0,1 0 0 0 0,-1-1 0 0 0,-1 0 0 0 0,0 0 0 0 0,1 1 0 0 0,-1 0 0 0 0,1 1 0 0 0,1 0 0 0 0,-1 0 0 0 0,2-1 0 0 0,0 0 0 0 0,1-1 0 0 0,0 1 0 0 0,1 2 0 0 0,-1-1 0 0 0,-1-1 0 0 0,1 1 0 0 0,-1 0 0 0 0,1 0 0 0 0,-1 0 0 0 0,0 0 0 0 0,-1 1 0 0 0,1-1 0 0 0,-1 1 0 0 0,2-2 0 0 0,-1-1 0 0 0,1 0 0 0 0,0-1 0 0 0,1-1 0 0 0,-1-1 0 0 0,1-1 0 0 0,0 2 0 0 0,0-2 0 0 0,-1 0 0 0 0,1-2 0 0 0,-1 2 0 0 0,1-1 0 0 0,0 0 0 0 0,-1 1 0 0 0,0-1 0 0 0,0 1 0 0 0,-1 0 0 0 0,0 0 0 0 0,0-1 0 0 0,-2-1 0 0 0,0 2 0 0 0,0-1 0 0 0,-1 0 0 0 0,0 1 0 0 0,0 1 0 0 0,-1 1 0 0 0,1 0 0 0 0,0 2 0 0 0,0 0 0 0 0,0 0 0 0 0,0 0 0 0 0,0-2 0 0 0,0 1 0 0 0,0 0 0 0 0,0 0 0 0 0,0-2 0 0 0,0 0 0 0 0,0-1 0 0 0,0 0 0 0 0,0-2 0 0 0,0 2 0 0 0,0-1 0 0 0,0 1 0 0 0,0 2 0 0 0,0 0 0 0 0,0 1 0 0 0,0 0 0 0 0,0 2 0 0 0,0 1 0 0 0,0 0 0 0 0,0 0 0 0 0,0 1 0 0 0,1-1 0 0 0,1 1 0 0 0,0 0 0 0 0,1-1 0 0 0,0 1 0 0 0,-1-2 0 0 0,2-1 0 0 0,-1 0 0 0 0,-1 1 0 0 0,1 0 0 0 0,0 1 0 0 0,0 0 0 0 0,-2 1 0 0 0,2-1 0 0 0,-1 1 0 0 0,0 4 0 0 0,0 8 0 0 0,-1 9 0 0 0,-1 7 0 0 0,0 6 0 0 0,-1 2 0 0 0,-4 3 0 0 0,-1 4 0 0 0,-2 0 0 0 0,-2 2 0 0 0,-1 2 0 0 0,-2 3 0 0 0,-1-2 0 0 0,-1 1 0 0 0,-1 0 0 0 0,1-1 0 0 0,-1-1 0 0 0,-1 0 0 0 0,1-3 0 0 0,-1 0 0 0 0,1-2 0 0 0,0-3 0 0 0,0-1 0 0 0,2-2 0 0 0,2-1 0 0 0,0-2 0 0 0,3-2 0 0 0,2-4 0 0 0,1-3 0 0 0,1-3 0 0 0,1-3 0 0 0,2-1 0 0 0,0 0 0 0 0,1-2 0 0 0,-1 1 0 0 0,0 0 0 0 0,-1-1 0 0 0,0 1 0 0 0,-1 1 0 0 0,-1-1 0 0 0,-3 0 0 0 0,-2 3 0 0 0,-1-1 0 0 0,1 1 0 0 0,0-1 0 0 0,0 0 0 0 0,1-1 0 0 0,2 0 0 0 0,0 0 0 0 0,0-1 0 0 0,2 0 0 0 0,1 1 0 0 0,1-1 0 0 0,0 0 0 0 0,1 0 0 0 0,0 1 0 0 0,1-1 0 0 0,0 0 0 0 0,1-2 0 0 0,0-6 0 0 0,0-4 0 0 0,1-5 0 0 0,2-2 0 0 0,0-1 0 0 0,1 1 0 0 0,0 1 0 0 0,2 3 0 0 0,0 3 0 0 0,1 2 0 0 0,1 2 0 0 0,-1 5 0 0 0,-2 5 0 0 0,-1 3 0 0 0,-1 3 0 0 0,0 0 0 0 0,0-1 0 0 0,-2-2 0 0 0,0-2 0 0 0,-1-1 0 0 0,0 0 0 0 0,0-2 0 0 0,0 0 0 0 0,0 0 0 0 0,0 0 0 0 0,-2 0 0 0 0,0 0 0 0 0,1 1 0 0 0,-2-3 0 0 0,0 1 0 0 0,-1-1 0 0 0,0 1 0 0 0,0-1 0 0 0,-2 0 0 0 0,0 0 0 0 0,-2 1 0 0 0,-2 1 0 0 0,0 1 0 0 0,-1 2 0 0 0,0-1 0 0 0,1 1 0 0 0,0-1 0 0 0,1-1 0 0 0,2 0 0 0 0,0-1 0 0 0,2 1 0 0 0,2-1 0 0 0,1 0 0 0 0,-1 0 0 0 0,1 1 0 0 0,0-1 0 0 0,1 0 0 0 0,0 1 0 0 0,1-1 0 0 0,0 0 0 0 0,0 1 0 0 0,0-1 0 0 0,0 0 0 0 0,0-2 0 0 0,0-6 0 0 0,0-6 0 0 0,0-5 0 0 0,0-4 0 0 0,0-2 0 0 0,0-4 0 0 0,0-4 0 0 0,2-2 0 0 0,2-2 0 0 0,2-1 0 0 0,4-3 0 0 0,2-2 0 0 0,2 1 0 0 0,1 1 0 0 0,-1 0 0 0 0,1 3 0 0 0,-1 2 0 0 0,-1 2 0 0 0,-1 2 0 0 0,-2 2 0 0 0,0 2 0 0 0,0 1 0 0 0,-1 1 0 0 0,0 0 0 0 0,0-1 0 0 0,0 1 0 0 0,0 0 0 0 0,0 0 0 0 0,-1-1 0 0 0,-1 1 0 0 0,0-1 0 0 0,1 0 0 0 0,0 1 0 0 0,1-3 0 0 0,0 0 0 0 0,0 0 0 0 0,2 0 0 0 0,1-1 0 0 0,1 0 0 0 0,0 0 0 0 0,1 1 0 0 0,0-1 0 0 0,-1 0 0 0 0,-1 0 0 0 0,-1 0 0 0 0,0 1 0 0 0,-2-1 0 0 0,1 0 0 0 0,-1 3 0 0 0,-2 1 0 0 0,0 1 0 0 0,-2 1 0 0 0,-1 3 0 0 0,0-1 0 0 0,-1 2 0 0 0,0-1 0 0 0,0 0 0 0 0,0 2 0 0 0,-1 0 0 0 0,-1 1 0 0 0,0 0 0 0 0,1-1 0 0 0,0 0 0 0 0,0-1 0 0 0,-1 0 0 0 0,0-1 0 0 0,0-1 0 0 0,-1-2 0 0 0,0-1 0 0 0,0-1 0 0 0,0-1 0 0 0,0 0 0 0 0,0 0 0 0 0,0 1 0 0 0,0-1 0 0 0,0 0 0 0 0,0 0 0 0 0,0 1 0 0 0,0 1 0 0 0,-2 0 0 0 0,0 1 0 0 0,0 1 0 0 0,0 1 0 0 0,1 3 0 0 0,0 1 0 0 0,1 0 0 0 0,0 2 0 0 0,0 0 0 0 0,0-1 0 0 0,0 1 0 0 0,0 0 0 0 0,0 0 0 0 0,3-1 0 0 0,2-3 0 0 0,-1-3 0 0 0,-1-3 0 0 0,-1 0 0 0 0,-1-2 0 0 0,2 1 0 0 0,1 0 0 0 0,1-1 0 0 0,3 1 0 0 0,0 2 0 0 0,0 1 0 0 0,1-1 0 0 0,1 0 0 0 0,-2 2 0 0 0,-2 1 0 0 0,-3 2 0 0 0,-1 2 0 0 0,-1 0 0 0 0,0 1 0 0 0,-2 4 0 0 0,1 4 0 0 0,0 3 0 0 0,-1 5 0 0 0,1 2 0 0 0,0 3 0 0 0,-2 1 0 0 0,-1 1 0 0 0,-1 0 0 0 0,-1 1 0 0 0,0 0 0 0 0,0 0 0 0 0,0 0 0 0 0,2-1 0 0 0,0-1 0 0 0,2-1 0 0 0,0 1 0 0 0,1-2 0 0 0,0-1 0 0 0,0 0 0 0 0,1-2 0 0 0,-3 1 0 0 0,1-1 0 0 0,-3 0 0 0 0,1 1 0 0 0,0-1 0 0 0,0 0 0 0 0,-1 0 0 0 0,2 1 0 0 0,-2-1 0 0 0,1 0 0 0 0,0 1 0 0 0,-1-1 0 0 0,-1 2 0 0 0,0 1 0 0 0,0 1 0 0 0,-1 0 0 0 0,0 2 0 0 0,-1-1 0 0 0,-1 1 0 0 0,1-1 0 0 0,0-1 0 0 0,0-1 0 0 0,0-1 0 0 0,-1 0 0 0 0,2-2 0 0 0,-1 0 0 0 0,1 1 0 0 0,0-1 0 0 0,1-2 0 0 0,0-2 0 0 0,2-6 0 0 0,0-6 0 0 0,2-4 0 0 0,1-5 0 0 0,0-6 0 0 0,0-3 0 0 0,2-3 0 0 0,0-4 0 0 0,2-1 0 0 0,2-1 0 0 0,0 1 0 0 0,0 3 0 0 0,2 2 0 0 0,0 2 0 0 0,-1 1 0 0 0,0 1 0 0 0,0 3 0 0 0,1-2 0 0 0,-1 4 0 0 0,0 0 0 0 0,-2 2 0 0 0,1 0 0 0 0,-1 2 0 0 0,-2 0 0 0 0,-1 2 0 0 0,-1 1 0 0 0,0 2 0 0 0,0 1 0 0 0,1 2 0 0 0,0-1 0 0 0,-1 1 0 0 0,1 0 0 0 0,0 0 0 0 0,1-1 0 0 0,-2 1 0 0 0,2 0 0 0 0,-1-1 0 0 0,0 1 0 0 0,1-2 0 0 0,0-1 0 0 0,0-2 0 0 0,0 1 0 0 0,0-2 0 0 0,0 1 0 0 0,-2-1 0 0 0,2 0 0 0 0,-1 0 0 0 0,0 1 0 0 0,0 1 0 0 0,-1 1 0 0 0,-1 1 0 0 0,0 0 0 0 0,0 2 0 0 0,0-1 0 0 0,0 1 0 0 0,0 0 0 0 0,0 0 0 0 0,0-1 0 0 0,0 1 0 0 0,0 0 0 0 0,0 2 0 0 0,0 4 0 0 0,0 4 0 0 0,0 4 0 0 0,0 5 0 0 0,0 4 0 0 0,0 0 0 0 0,0 1 0 0 0,0 0 0 0 0,0 0 0 0 0,0-2 0 0 0,0-1 0 0 0,0-3 0 0 0,0 0 0 0 0,0-2 0 0 0,0 1 0 0 0,0-1 0 0 0,0 0 0 0 0,0 0 0 0 0,-2-2 0 0 0,0 1 0 0 0,-1-1 0 0 0,0 1 0 0 0,-2-1 0 0 0,0-2 0 0 0,-2-4 0 0 0,1-4 0 0 0,1-4 0 0 0,2-5 0 0 0,1-2 0 0 0,1-2 0 0 0,0 0 0 0 0,1 0 0 0 0,1 0 0 0 0,0-1 0 0 0,3 0 0 0 0,2 1 0 0 0,0 3 0 0 0,0 0 0 0 0,1 1 0 0 0,-1 1 0 0 0,0 3 0 0 0,-1 0 0 0 0,0 1 0 0 0,-1-1 0 0 0,0 0 0 0 0,2-1 0 0 0,-1-1 0 0 0,0 0 0 0 0,1-2 0 0 0,1 0 0 0 0,0 1 0 0 0,1-1 0 0 0,1 1 0 0 0,-1 0 0 0 0,1 2 0 0 0,0 0 0 0 0,-1 2 0 0 0,1 3 0 0 0,-1 1 0 0 0,1 3 0 0 0,-1 0 0 0 0,-1 4 0 0 0,-2 5 0 0 0,-2 4 0 0 0,-1 3 0 0 0,-1 4 0 0 0,-1 2 0 0 0,0 3 0 0 0,-1 0 0 0 0,1 1 0 0 0,-1 0 0 0 0,1-1 0 0 0,0-4 0 0 0,-1-4 0 0 0,-1-2 0 0 0,0-3 0 0 0,-1-2 0 0 0,0-1 0 0 0,-1-2 0 0 0,0-3 0 0 0,0-3 0 0 0,0-4 0 0 0,1-3 0 0 0,1 0 0 0 0,0-4 0 0 0,2 0 0 0 0,-1-2 0 0 0,1-4 0 0 0,0-2 0 0 0,1-4 0 0 0,-1 0 0 0 0,0-1 0 0 0,0-5 0 0 0,0-3 0 0 0,0 0 0 0 0,2-1 0 0 0,0 1 0 0 0,2 0 0 0 0,2 1 0 0 0,0 0 0 0 0,0 0 0 0 0,0 0 0 0 0,-2 1 0 0 0,1 0 0 0 0,-1-1 0 0 0,-1 1 0 0 0,0 1 0 0 0,1 2 0 0 0,0 1 0 0 0,1 2 0 0 0,0 2 0 0 0,1 2 0 0 0,0 3 0 0 0,0 0 0 0 0,0 3 0 0 0,-1 0 0 0 0,0 1 0 0 0,0 1 0 0 0,0 1 0 0 0,-1 2 0 0 0,-1 0 0 0 0,-2 0 0 0 0,1 1 0 0 0,1 0 0 0 0,-2 0 0 0 0,1-2 0 0 0,0-1 0 0 0,0 0 0 0 0,0 0 0 0 0,-1-1 0 0 0,0 0 0 0 0,0 1 0 0 0,-1 2 0 0 0,0-2 0 0 0,0-1 0 0 0,0 2 0 0 0,0-2 0 0 0,0-2 0 0 0,0 1 0 0 0,0-2 0 0 0,0 1 0 0 0,0 0 0 0 0,0 0 0 0 0,0 2 0 0 0,0-1 0 0 0,0-1 0 0 0,0-1 0 0 0,0-2 0 0 0,0-2 0 0 0,0-2 0 0 0,0-3 0 0 0,0-1 0 0 0,0-1 0 0 0,0 0 0 0 0,0 0 0 0 0,0 2 0 0 0,0 2 0 0 0,0 2 0 0 0,0 0 0 0 0,0 1 0 0 0,0 1 0 0 0,0 1 0 0 0,0 1 0 0 0,0 0 0 0 0,0-1 0 0 0,0 2 0 0 0,0-1 0 0 0,0 2 0 0 0,0 0 0 0 0,0 0 0 0 0,0 2 0 0 0,0 1 0 0 0,0 1 0 0 0,0 6 0 0 0,0 6 0 0 0,0 8 0 0 0,0 6 0 0 0,0 5 0 0 0,0 4 0 0 0,0 3 0 0 0,0 2 0 0 0,0 1 0 0 0,0-2 0 0 0,0 0 0 0 0,-2 0 0 0 0,0-2 0 0 0,0-3 0 0 0,-2-1 0 0 0,1-3 0 0 0,0-2 0 0 0,1-3 0 0 0,1-3 0 0 0,0-2 0 0 0,-1-1 0 0 0,0-1 0 0 0,0 0 0 0 0,0-1 0 0 0,-3 1 0 0 0,0 0 0 0 0,-4 0 0 0 0,-1 1 0 0 0,-1-1 0 0 0,1 1 0 0 0,0-1 0 0 0,1 1 0 0 0,-1-1 0 0 0,3 0 0 0 0,0-1 0 0 0,2 0 0 0 0,2-1 0 0 0,0 1 0 0 0,2 0 0 0 0,-1 0 0 0 0,1-1 0 0 0,-1 0 0 0 0,1 1 0 0 0,-1-1 0 0 0,-1 0 0 0 0,1 0 0 0 0,-1 0 0 0 0,0-4 0 0 0,1-2 0 0 0,0-6 0 0 0,1-2 0 0 0,1-3 0 0 0,-1-4 0 0 0,1-1 0 0 0,0-4 0 0 0,1-1 0 0 0,-1-3 0 0 0,0-2 0 0 0,2-2 0 0 0,2-1 0 0 0,2-4 0 0 0,4-1 0 0 0,2-2 0 0 0,0 0 0 0 0,1-2 0 0 0,-1 0 0 0 0,0 4 0 0 0,-3 3 0 0 0,-3 3 0 0 0,-2 4 0 0 0,-2 4 0 0 0,-1 4 0 0 0,-1 3 0 0 0,0 2 0 0 0,-1 2 0 0 0,2 1 0 0 0,1 0 0 0 0,-1 0 0 0 0,1 0 0 0 0,-2 0 0 0 0,1 0 0 0 0,-1 0 0 0 0,2 1 0 0 0,0 0 0 0 0,1 1 0 0 0,0-1 0 0 0,2 1 0 0 0,-2 0 0 0 0,2-1 0 0 0,1-1 0 0 0,0-2 0 0 0,2-2 0 0 0,0 0 0 0 0,1-2 0 0 0,0-1 0 0 0,0 1 0 0 0,-1-2 0 0 0,-1 0 0 0 0,0-1 0 0 0,-1 0 0 0 0,0-1 0 0 0,-1 1 0 0 0,0 1 0 0 0,-1-1 0 0 0,1 0 0 0 0,1 1 0 0 0,1 1 0 0 0,0-1 0 0 0,2-1 0 0 0,-1 1 0 0 0,1 1 0 0 0,0-2 0 0 0,2 2 0 0 0,1 0 0 0 0,-1 1 0 0 0,0-1 0 0 0,-1 2 0 0 0,-1 1 0 0 0,-1 1 0 0 0,-1 1 0 0 0,-2 1 0 0 0,-2 0 0 0 0,-1 1 0 0 0,-1 4 0 0 0,0 7 0 0 0,-1 5 0 0 0,-1 5 0 0 0,1 3 0 0 0,0 0 0 0 0,-1 1 0 0 0,1 1 0 0 0,0 0 0 0 0,0-2 0 0 0,0 0 0 0 0,0-1 0 0 0,0-1 0 0 0,0 0 0 0 0,0-2 0 0 0,0 0 0 0 0,0 0 0 0 0,0-1 0 0 0,0-1 0 0 0,0 0 0 0 0,0-1 0 0 0,0-1 0 0 0,0 0 0 0 0,0 1 0 0 0,0-1 0 0 0,0 0 0 0 0,0 0 0 0 0,0 0 0 0 0,0 1 0 0 0,0-1 0 0 0,-1 0 0 0 0,-3 2 0 0 0,-1 1 0 0 0,-1 0 0 0 0,0-1 0 0 0,1-1 0 0 0,1 1 0 0 0,0-3 0 0 0,1 0 0 0 0,0-1 0 0 0,0 1 0 0 0,-1 0 0 0 0,-2 1 0 0 0,-1 0 0 0 0,0 0 0 0 0,-2 2 0 0 0,-1 1 0 0 0,-1 1 0 0 0,1 1 0 0 0,1-1 0 0 0,1-1 0 0 0,1-1 0 0 0,2-1 0 0 0,1 0 0 0 0,-1 0 0 0 0,1-1 0 0 0,-1 0 0 0 0,1 0 0 0 0,-1 0 0 0 0,1 1 0 0 0,1-1 0 0 0,0 0 0 0 0,0 1 0 0 0,-1-1 0 0 0,0 2 0 0 0,2 1 0 0 0,0-1 0 0 0,-1 0 0 0 0,0 0 0 0 0,1-1 0 0 0,1 0 0 0 0,0-1 0 0 0,1 1 0 0 0,-1-1 0 0 0,1 0 0 0 0,0 1 0 0 0,1-1 0 0 0,-1 0 0 0 0,0 0 0 0 0,0 1 0 0 0,0-1 0 0 0,0 0 0 0 0,0 1 0 0 0,0-1 0 0 0,0 1 0 0 0,0-1 0 0 0,0 0 0 0 0,0 1 0 0 0,0-1 0 0 0,0 0 0 0 0,0 1 0 0 0,0-1 0 0 0,-2 2 0 0 0,0 1 0 0 0,-1 1 0 0 0,-3 0 0 0 0,1 0 0 0 0,1-1 0 0 0,-1 1 0 0 0,1-1 0 0 0,1 0 0 0 0,1 0 0 0 0,0-2 0 0 0,-1 0 0 0 0,3-3 0 0 0,2-3 0 0 0,2-3 0 0 0,0-3 0 0 0,2-2 0 0 0,-1 0 0 0 0,0-2 0 0 0,1 0 0 0 0,0-1 0 0 0,-1 0 0 0 0,1-1 0 0 0,1 0 0 0 0,0 0 0 0 0,0 1 0 0 0,-1 1 0 0 0,-1 0 0 0 0,0 0 0 0 0,-1 0 0 0 0,1 0 0 0 0,-1-1 0 0 0,0 0 0 0 0,1-2 0 0 0,2-3 0 0 0,1-1 0 0 0,0-3 0 0 0,1-3 0 0 0,2-1 0 0 0,1 0 0 0 0,1-1 0 0 0,0 2 0 0 0,0 2 0 0 0,-2 2 0 0 0,-1 4 0 0 0,0 1 0 0 0,-3 4 0 0 0,-2 6 0 0 0,-1 3 0 0 0,-3 3 0 0 0,-2 2 0 0 0,-1 2 0 0 0,-2 2 0 0 0,0 0 0 0 0,-1 1 0 0 0,1-2 0 0 0,0 1 0 0 0,2-2 0 0 0,0 0 0 0 0,2-1 0 0 0,-2-1 0 0 0,0-3 0 0 0,0-6 0 0 0,0-4 0 0 0,-1-2 0 0 0,1-2 0 0 0,-2-1 0 0 0,1-1 0 0 0,0-2 0 0 0,2 1 0 0 0,-1-1 0 0 0,0 0 0 0 0,0 0 0 0 0,0 0 0 0 0,1 0 0 0 0,0-1 0 0 0,-1-1 0 0 0,-1-1 0 0 0,0-3 0 0 0,-3-3 0 0 0,-1-3 0 0 0,0-2 0 0 0,-1-4 0 0 0,0-2 0 0 0,-1-2 0 0 0,1-3 0 0 0,2-2 0 0 0,2 0 0 0 0,2 0 0 0 0,0 0 0 0 0,2 1 0 0 0,0 0 0 0 0,1 1 0 0 0,-1 5 0 0 0,0 5 0 0 0,1 3 0 0 0,-1 6 0 0 0,0 4 0 0 0,0 4 0 0 0,0 2 0 0 0,0 0 0 0 0,0 0 0 0 0,-3 2 0 0 0,-3 2 0 0 0,-1 2 0 0 0,-3 2 0 0 0,-2 1 0 0 0,-1 4 0 0 0,0 3 0 0 0,-1 3 0 0 0,0 4 0 0 0,0 1 0 0 0,0-1 0 0 0,3 0 0 0 0,1-2 0 0 0,4-1 0 0 0,1-1 0 0 0,3 0 0 0 0,1-1 0 0 0,0 0 0 0 0,2 0 0 0 0,-1 1 0 0 0,1-1 0 0 0,-1-5 0 0 0,0-5 0 0 0,1-6 0 0 0,0-5 0 0 0,5-5 0 0 0,4-5 0 0 0,4-4 0 0 0,5-2 0 0 0,3-2 0 0 0,1-1 0 0 0,0 0 0 0 0,0 2 0 0 0,-2 1 0 0 0,0 0 0 0 0,0 3 0 0 0,-3 1 0 0 0,-1 3 0 0 0,-2 1 0 0 0,0 3 0 0 0,-2 2 0 0 0,1 1 0 0 0,-1 2 0 0 0,-1 0 0 0 0,1 1 0 0 0,-1 1 0 0 0,0 1 0 0 0,-2 0 0 0 0,-1 1 0 0 0,0 2 0 0 0,0 0 0 0 0,-1 1 0 0 0,-1-1 0 0 0,-1 0 0 0 0,1-3 0 0 0,0 0 0 0 0,-1 0 0 0 0,0-1 0 0 0,0 2 0 0 0,-1-1 0 0 0,1 3 0 0 0,-2 0 0 0 0,0-1 0 0 0,-1 0 0 0 0,2-2 0 0 0,1-1 0 0 0,1-2 0 0 0,1 0 0 0 0,0-1 0 0 0,1 0 0 0 0,2-1 0 0 0,0 0 0 0 0,2 1 0 0 0,0 2 0 0 0,-1 1 0 0 0,-1 3 0 0 0,-1 1 0 0 0,-1 2 0 0 0,0 2 0 0 0,-1 1 0 0 0,0 1 0 0 0,0 0 0 0 0,1 2 0 0 0,-1-1 0 0 0,0 0 0 0 0,0 1 0 0 0,1-1 0 0 0,-1 0 0 0 0,0 0 0 0 0,1 0 0 0 0,-1 0 0 0 0,0 0 0 0 0,1 0 0 0 0,-4 2 0 0 0,-7 5 0 0 0,-12 6 0 0 0,-6 6 0 0 0,-8 3 0 0 0,-7 4 0 0 0,-4 6 0 0 0,-3 3 0 0 0,0 2 0 0 0,1 0 0 0 0,5-3 0 0 0,4-3 0 0 0,5-2 0 0 0,6-2 0 0 0,4-2 0 0 0,4-2 0 0 0,2 0 0 0 0,3-1 0 0 0,1 1 0 0 0,2 2 0 0 0,1 2 0 0 0,1 2 0 0 0,-3 5 0 0 0,-1 8 0 0 0,-2 3 0 0 0,-2 1 0 0 0,-4-2 0 0 0,-1 1 0 0 0,1-1 0 0 0,0-2 0 0 0,2-6 0 0 0,1-5 0 0 0,3-5 0 0 0,3-5 0 0 0,2-6 0 0 0,3-2 0 0 0,0-4 0 0 0,4-2 0 0 0,5-3 0 0 0,4-5 0 0 0,3-4 0 0 0,2-4 0 0 0,4-3 0 0 0,1-2 0 0 0,-2 0 0 0 0,-1-1 0 0 0,-2 0 0 0 0,-3 2 0 0 0,-3 2 0 0 0,0 0 0 0 0,-3 2 0 0 0,1 0 0 0 0,-3 1 0 0 0,-1 0 0 0 0,-1-1 0 0 0,-1 1 0 0 0,0 0 0 0 0,-2 0 0 0 0,0-1 0 0 0,-1 1 0 0 0,0-1 0 0 0,1 2 0 0 0,1 1 0 0 0,0-1 0 0 0,0 0 0 0 0,1 0 0 0 0,1-1 0 0 0,0 0 0 0 0,0-1 0 0 0,1 1 0 0 0,2-1 0 0 0,0-1 0 0 0,1-1 0 0 0,1 0 0 0 0,-1-1 0 0 0,1 0 0 0 0,0 1 0 0 0,0-1 0 0 0,0-1 0 0 0,-1 2 0 0 0,1 0 0 0 0,1 0 0 0 0,1-1 0 0 0,1 1 0 0 0,1 2 0 0 0,-2 1 0 0 0,0 2 0 0 0,-1 1 0 0 0,0 1 0 0 0,-2 1 0 0 0,-1 0 0 0 0,-2-2 0 0 0,0 0 0 0 0,0-2 0 0 0,-1 0 0 0 0,1-1 0 0 0,0-1 0 0 0,2-1 0 0 0,0-1 0 0 0,1 0 0 0 0,0 0 0 0 0,-1 2 0 0 0,0-1 0 0 0,0 1 0 0 0,-1-1 0 0 0,-1-1 0 0 0,0 1 0 0 0,-2-1 0 0 0,0 2 0 0 0,0-2 0 0 0,0 0 0 0 0,-2-2 0 0 0,2 1 0 0 0,-1-2 0 0 0,0-1 0 0 0,1-1 0 0 0,0-1 0 0 0,-1-1 0 0 0,1 1 0 0 0,0 0 0 0 0,0 2 0 0 0,0 1 0 0 0,0 0 0 0 0,1 2 0 0 0,0 1 0 0 0,0 3 0 0 0,0 0 0 0 0,1 3 0 0 0,-1 0 0 0 0,0 1 0 0 0,0 0 0 0 0,1 1 0 0 0,0 0 0 0 0,1 1 0 0 0,2 1 0 0 0,-1 1 0 0 0,2 0 0 0 0,1 0 0 0 0,2 0 0 0 0,1-1 0 0 0,0-1 0 0 0,0 0 0 0 0,0 1 0 0 0,-2 0 0 0 0,0 0 0 0 0,-1 1 0 0 0,-1 0 0 0 0,0 0 0 0 0,-1 0 0 0 0,0 0 0 0 0,0 0 0 0 0,0 0 0 0 0,1 0 0 0 0,-1 0 0 0 0,0 0 0 0 0,0 0 0 0 0,1 0 0 0 0,-1 0 0 0 0,1 0 0 0 0,-1 0 0 0 0,0 0 0 0 0,1 0 0 0 0,-1 0 0 0 0,2 0 0 0 0,1 0 0 0 0,1 0 0 0 0,0 0 0 0 0,2 0 0 0 0,-1 0 0 0 0,1 0 0 0 0,-1 0 0 0 0,0 0 0 0 0,-2 0 0 0 0,-2 0 0 0 0,1 0 0 0 0,-2 0 0 0 0,0 0 0 0 0,1 0 0 0 0,-1 0 0 0 0,0 0 0 0 0,0 0 0 0 0,0 0 0 0 0,1 0 0 0 0,-1 0 0 0 0,0 0 0 0 0,-2 0 0 0 0,-6 0 0 0 0,-5 0 0 0 0,-3 0 0 0 0,-5 0 0 0 0,-1 0 0 0 0,0 0 0 0 0,2 0 0 0 0,0 0 0 0 0,2 1 0 0 0,1 1 0 0 0,0 0 0 0 0,0-1 0 0 0,-3 0 0 0 0,-3 0 0 0 0,-4 1 0 0 0,-4 1 0 0 0,-3-1 0 0 0,-1 1 0 0 0,2 0 0 0 0,3 1 0 0 0,4 0 0 0 0,4-1 0 0 0,2 1 0 0 0,3 1 0 0 0,0 0 0 0 0,1 2 0 0 0,1-1 0 0 0,-1 1 0 0 0,0-1 0 0 0,0 1 0 0 0,-2 1 0 0 0,-1 2 0 0 0,0 0 0 0 0,1 1 0 0 0,0-1 0 0 0,2 0 0 0 0,1-2 0 0 0,2-1 0 0 0,-1-2 0 0 0,4-1 0 0 0,2-2 0 0 0,5-1 0 0 0,3-1 0 0 0,3 0 0 0 0,2 0 0 0 0,0 0 0 0 0,1-1 0 0 0,1 1 0 0 0,0 0 0 0 0,0 0 0 0 0,-1 0 0 0 0,-3 0 0 0 0,0 0 0 0 0,-2 0 0 0 0,0 0 0 0 0,-1 0 0 0 0,0 0 0 0 0,0-2 0 0 0,2 1 0 0 0,2-1 0 0 0,3 0 0 0 0,1 0 0 0 0,1-3 0 0 0,2 1 0 0 0,-2 0 0 0 0,-1 1 0 0 0,-1 0 0 0 0,-2 0 0 0 0,-1 1 0 0 0,-2 0 0 0 0,-1 1 0 0 0,-1 1 0 0 0,0 0 0 0 0,0-2 0 0 0,0 0 0 0 0,0 1 0 0 0,0-1 0 0 0,0 1 0 0 0,2 1 0 0 0,1-2 0 0 0,0 0 0 0 0,0 0 0 0 0,1 1 0 0 0,0 0 0 0 0,-2 0 0 0 0,0 1 0 0 0,-1 0 0 0 0,0 0 0 0 0,-2-1 0 0 0,-2-3 0 0 0,-1-1 0 0 0,0-1 0 0 0,-2-2 0 0 0,0 0 0 0 0,-2-1 0 0 0,1-2 0 0 0,-1 0 0 0 0,0 0 0 0 0,-1 1 0 0 0,1 0 0 0 0,0 0 0 0 0,0 2 0 0 0,0-1 0 0 0,0 0 0 0 0,0 1 0 0 0,0 0 0 0 0,0-1 0 0 0,0 1 0 0 0,0-1 0 0 0,0 1 0 0 0,1 1 0 0 0,3 2 0 0 0,1 2 0 0 0,3 1 0 0 0,2 1 0 0 0,0 1 0 0 0,1 0 0 0 0,0 1 0 0 0,1-1 0 0 0,-1 0 0 0 0,0 2 0 0 0,0 0 0 0 0,1 1 0 0 0,-1 1 0 0 0,-1 0 0 0 0,-1 0 0 0 0,0-1 0 0 0,0-1 0 0 0,-1 1 0 0 0,1 0 0 0 0,-1-1 0 0 0,0 0 0 0 0,0 1 0 0 0,0-1 0 0 0,1 0 0 0 0,-1-1 0 0 0,0 0 0 0 0,1-1 0 0 0,-1 0 0 0 0,0 0 0 0 0,1 0 0 0 0,-1 0 0 0 0,2-1 0 0 0,1 1 0 0 0,-1 0 0 0 0,1 0 0 0 0,-2 0 0 0 0,0 0 0 0 0,0 0 0 0 0,0 0 0 0 0,-1 0 0 0 0,0 0 0 0 0,0 0 0 0 0,1 0 0 0 0,-1 0 0 0 0,0 0 0 0 0,1 0 0 0 0,-1 0 0 0 0,0 0 0 0 0,1 0 0 0 0,-1 0 0 0 0,0 0 0 0 0,1 0 0 0 0,-1 0 0 0 0,0 0 0 0 0,1 0 0 0 0,-1 0 0 0 0,1 0 0 0 0,-1 0 0 0 0,0 0 0 0 0,1 0 0 0 0,-1 0 0 0 0,0 0 0 0 0,2 0 0 0 0,1 0 0 0 0,0 0 0 0 0,-1 0 0 0 0,-1 0 0 0 0,0 0 0 0 0,0 0 0 0 0,0 0 0 0 0,-1 0 0 0 0,0 0 0 0 0,1 0 0 0 0,-1 0 0 0 0,0 0 0 0 0,0 0 0 0 0,1 0 0 0 0,-1 0 0 0 0,0 0 0 0 0,1 0 0 0 0,-1 0 0 0 0,0 0 0 0 0,1 0 0 0 0,-1 0 0 0 0,1 0 0 0 0,-1 0 0 0 0,0 0 0 0 0,1 0 0 0 0,-1 0 0 0 0,0 0 0 0 0,1 0 0 0 0,-1 0 0 0 0,2 0 0 0 0,1 0 0 0 0,-1 0 0 0 0,0 0 0 0 0,0 0 0 0 0,-1 0 0 0 0,0 0 0 0 0,-1 0 0 0 0,1 0 0 0 0,-1 0 0 0 0,-4 0 0 0 0,-7 0 0 0 0,-5 0 0 0 0,-5 0 0 0 0,-3 0 0 0 0,-2 0 0 0 0,-2 0 0 0 0,2 0 0 0 0,3 0 0 0 0,1 0 0 0 0,3 0 0 0 0,-1 0 0 0 0,1 2 0 0 0,1 0 0 0 0,-2-1 0 0 0,0 1 0 0 0,0 1 0 0 0,-3-1 0 0 0,0 1 0 0 0,-1 0 0 0 0,0 0 0 0 0,2 1 0 0 0,-1-1 0 0 0,1 0 0 0 0,0 1 0 0 0,1-1 0 0 0,-1 0 0 0 0,-1-1 0 0 0,1 0 0 0 0,-1 1 0 0 0,0 0 0 0 0,0 1 0 0 0,0-1 0 0 0,0 0 0 0 0,3 0 0 0 0,1 0 0 0 0,1-1 0 0 0,-1-1 0 0 0,-4 1 0 0 0,-2 2 0 0 0,-4 4 0 0 0,-3 2 0 0 0,-3 3 0 0 0,-2 0 0 0 0,1 1 0 0 0,2-2 0 0 0,2 0 0 0 0,4-1 0 0 0,3-3 0 0 0,6-1 0 0 0,2-2 0 0 0,3-3 0 0 0,3-3 0 0 0,5-3 0 0 0,3-3 0 0 0,4-3 0 0 0,2-1 0 0 0,1 0 0 0 0,-1 1 0 0 0,0 2 0 0 0,-1 1 0 0 0,-1 3 0 0 0,-2 0 0 0 0,0 1 0 0 0,-1 0 0 0 0,1 2 0 0 0,2 0 0 0 0,3 0 0 0 0,2-1 0 0 0,2 0 0 0 0,3 0 0 0 0,3 0 0 0 0,-1-1 0 0 0,0 1 0 0 0,-2 0 0 0 0,-2 1 0 0 0,0 0 0 0 0,-1-1 0 0 0,-3 0 0 0 0,0 1 0 0 0,-1-1 0 0 0,1 1 0 0 0,0 1 0 0 0,0 0 0 0 0,0-1 0 0 0,-1 1 0 0 0,-2 1 0 0 0,0-1 0 0 0,1-2 0 0 0,0 0 0 0 0,1 0 0 0 0,0-1 0 0 0,2 0 0 0 0,0 0 0 0 0,2 0 0 0 0,2 0 0 0 0,-1-2 0 0 0,2 1 0 0 0,-1 0 0 0 0,1-1 0 0 0,0 2 0 0 0,2-1 0 0 0,0 0 0 0 0,0-1 0 0 0,0 1 0 0 0,-1-1 0 0 0,-3 1 0 0 0,-2 1 0 0 0,-2 0 0 0 0,-3 0 0 0 0,0 1 0 0 0,-2 0 0 0 0,0 0 0 0 0,0 1 0 0 0,0 1 0 0 0,-1 0 0 0 0,2 0 0 0 0,-1 0 0 0 0,0 0 0 0 0,0 0 0 0 0,1 0 0 0 0,-1 0 0 0 0,0 0 0 0 0,1 0 0 0 0,-1 0 0 0 0,0 0 0 0 0,1 0 0 0 0,-1 0 0 0 0,1 0 0 0 0,-1-1 0 0 0,0-1 0 0 0,1 0 0 0 0,-2 1 0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6"/>
    </inkml:context>
    <inkml:brush xml:id="br0">
      <inkml:brushProperty name="width" value="0.3" units="cm"/>
      <inkml:brushProperty name="height" value="0.6" units="cm"/>
      <inkml:brushProperty name="color" value="#A9D8FF"/>
      <inkml:brushProperty name="tip" value="rectangle"/>
      <inkml:brushProperty name="rasterOp" value="maskPen"/>
    </inkml:brush>
  </inkml:definitions>
  <inkml:trace contextRef="#ctx0" brushRef="#br0">17135 7535 16383 0 0,'2'0'0'0'0,"1"0"0"0"0,4 0 0 0 0,3 0 0 0 0,6 0 0 0 0,3 0 0 0 0,3 0 0 0 0,2 0 0 0 0,1 0 0 0 0,0 0 0 0 0,1 0 0 0 0,0 0 0 0 0,1 0 0 0 0,-1 0 0 0 0,-1 0 0 0 0,-1 0 0 0 0,-3 0 0 0 0,-2 0 0 0 0,-4 0 0 0 0,-2 0 0 0 0,-3 0 0 0 0,-1 0 0 0 0,-1 0 0 0 0,0 0 0 0 0,0 0 0 0 0,-1 0 0 0 0,1 0 0 0 0,0 0 0 0 0,0 0 0 0 0,2 0 0 0 0,1 0 0 0 0,1 0 0 0 0,1 0 0 0 0,0 0 0 0 0,0 0 0 0 0,0 0 0 0 0,-2 0 0 0 0,-1 0 0 0 0,-1 0 0 0 0,0-2 0 0 0,-1 0 0 0 0,0 1 0 0 0,0-1 0 0 0,0 1 0 0 0,1 0 0 0 0,-1 1 0 0 0,0 0 0 0 0,0 0 0 0 0,1 0 0 0 0,-1 0 0 0 0,1 0 0 0 0,-1 0 0 0 0,0 0 0 0 0,1 0 0 0 0,-1 0 0 0 0,0 0 0 0 0,1 0 0 0 0,-1 0 0 0 0,0 0 0 0 0,1 0 0 0 0,-1 0 0 0 0,0 0 0 0 0,1 0 0 0 0,-1 0 0 0 0,1 0 0 0 0,-1 0 0 0 0,0 0 0 0 0,1 0 0 0 0,-1 0 0 0 0,0 0 0 0 0,1 0 0 0 0,-1 0 0 0 0,0 0 0 0 0,1 0 0 0 0,-1 0 0 0 0,0 0 0 0 0,1 0 0 0 0,-1 0 0 0 0,0 0 0 0 0,1 0 0 0 0,-1 0 0 0 0,0 0 0 0 0,1 0 0 0 0,-1 0 0 0 0,1 0 0 0 0,-1 0 0 0 0,0 0 0 0 0,2 0 0 0 0,1 0 0 0 0,0 2 0 0 0,0 0 0 0 0,1 1 0 0 0,0 0 0 0 0,-2 0 0 0 0,0 1 0 0 0,-1-1 0 0 0,0 1 0 0 0,-1-1 0 0 0,0 0 0 0 0,1 1 0 0 0,-1-1 0 0 0,0 1 0 0 0,0-1 0 0 0,1 0 0 0 0,-1 1 0 0 0,0-1 0 0 0,1 0 0 0 0,-1 1 0 0 0,-1 0 0 0 0,-1 0 0 0 0,1 1 0 0 0,0-1 0 0 0,-1 0 0 0 0,-1 0 0 0 0,0 0 0 0 0,0 0 0 0 0,1 1 0 0 0,0 0 0 0 0,1 2 0 0 0,1-2 0 0 0,0 0 0 0 0,0-2 0 0 0,1 0 0 0 0,-1 0 0 0 0,1-1 0 0 0,-1-1 0 0 0,0 0 0 0 0,1 0 0 0 0,1-1 0 0 0,1 0 0 0 0,1-1 0 0 0,2 1 0 0 0,2 0 0 0 0,1 0 0 0 0,-1 0 0 0 0,0 0 0 0 0,1 0 0 0 0,-2 0 0 0 0,1 0 0 0 0,-2 0 0 0 0,-2 0 0 0 0,-1 0 0 0 0,-1 0 0 0 0,-1 0 0 0 0,-1 0 0 0 0,0 0 0 0 0,0 0 0 0 0,1 0 0 0 0,-1 0 0 0 0,0 0 0 0 0,0 0 0 0 0,0 0 0 0 0,1 0 0 0 0,-1 0 0 0 0,0 0 0 0 0,-1 1 0 0 0,0 1 0 0 0,-1 0 0 0 0,1 1 0 0 0,1 0 0 0 0,-1-1 0 0 0,1 0 0 0 0,1 1 0 0 0,-1-1 0 0 0,0 0 0 0 0,1 0 0 0 0,-1 0 0 0 0,1 1 0 0 0,-1-1 0 0 0,0 1 0 0 0,1-1 0 0 0,-1 2 0 0 0,0 0 0 0 0,1 0 0 0 0,-1 1 0 0 0,2 0 0 0 0,1 1 0 0 0,1 0 0 0 0,0 1 0 0 0,2 1 0 0 0,-1-2 0 0 0,1 1 0 0 0,-1 0 0 0 0,1-1 0 0 0,0 0 0 0 0,-1 0 0 0 0,1 0 0 0 0,-2-2 0 0 0,-1 0 0 0 0,0 0 0 0 0,0-2 0 0 0,0 1 0 0 0,-1 0 0 0 0,0-1 0 0 0,-2 0 0 0 0,1 0 0 0 0,-1 1 0 0 0,1-1 0 0 0,-1-1 0 0 0,0 0 0 0 0,0-1 0 0 0,1 1 0 0 0,-1-1 0 0 0,0 1 0 0 0,1 1 0 0 0,-1 0 0 0 0,0-1 0 0 0,1 0 0 0 0,-1-1 0 0 0,0 1 0 0 0,1-1 0 0 0,-1 0 0 0 0,0 0 0 0 0,-6 0 0 0 0,-7-2 0 0 0,-6 0 0 0 0,-5-2 0 0 0,-3-1 0 0 0,-1-1 0 0 0,3 2 0 0 0,1 0 0 0 0,3 0 0 0 0,1 1 0 0 0,5 1 0 0 0,7 1 0 0 0,6 0 0 0 0,5 1 0 0 0,3 0 0 0 0,1 0 0 0 0,2 1 0 0 0,0-1 0 0 0,-1 0 0 0 0,0 0 0 0 0,0 0 0 0 0,-1 0 0 0 0,1 2 0 0 0,-1 0 0 0 0,0 0 0 0 0,0 1 0 0 0,2 0 0 0 0,0 0 0 0 0,1-1 0 0 0,0-1 0 0 0,0 0 0 0 0,1-1 0 0 0,-1 0 0 0 0,1 0 0 0 0,0 0 0 0 0,-1 0 0 0 0,1 0 0 0 0,1 0 0 0 0,1-1 0 0 0,1 1 0 0 0,-2 0 0 0 0,0 0 0 0 0,-1 0 0 0 0,0 0 0 0 0,0 0 0 0 0,-2 0 0 0 0,-3 0 0 0 0,-2 0 0 0 0,-1 0 0 0 0,-2 2 0 0 0,-1 0 0 0 0,0 0 0 0 0,0-1 0 0 0,0 1 0 0 0,0 1 0 0 0,0-1 0 0 0,0 0 0 0 0,2 0 0 0 0,1 1 0 0 0,1 1 0 0 0,1 0 0 0 0,0-1 0 0 0,0 0 0 0 0,1 1 0 0 0,0 0 0 0 0,0-1 0 0 0,-1 2 0 0 0,1-2 0 0 0,-1 2 0 0 0,-1-1 0 0 0,1-1 0 0 0,-1-1 0 0 0,-1-1 0 0 0,-1 1 0 0 0,0 0 0 0 0,-1 0 0 0 0,-1-1 0 0 0,0 0 0 0 0,1 0 0 0 0,-1-1 0 0 0,-1 1 0 0 0,-1 1 0 0 0,0 0 0 0 0,0 1 0 0 0,-1-1 0 0 0,1 1 0 0 0,-1 0 0 0 0,1 0 0 0 0,-1 1 0 0 0,2 0 0 0 0,0 0 0 0 0,1 0 0 0 0,2-1 0 0 0,1 0 0 0 0,1 0 0 0 0,1 0 0 0 0,0 0 0 0 0,2 0 0 0 0,0 0 0 0 0,0 0 0 0 0,-1 0 0 0 0,0 0 0 0 0,1 0 0 0 0,0 0 0 0 0,0 0 0 0 0,-1 0 0 0 0,-2 0 0 0 0,-1 1 0 0 0,-1 0 0 0 0,-1 0 0 0 0,0 0 0 0 0,-1-1 0 0 0,0-1 0 0 0,-2 1 0 0 0,1-1 0 0 0,-2 2 0 0 0,-2 0 0 0 0,1 2 0 0 0,-1 1 0 0 0,-1 1 0 0 0,-1 0 0 0 0,2 1 0 0 0,-1-1 0 0 0,1 3 0 0 0,1 0 0 0 0,0-1 0 0 0,1 1 0 0 0,2-2 0 0 0,0 0 0 0 0,1 0 0 0 0,0 0 0 0 0,1-1 0 0 0,-1 0 0 0 0,1 1 0 0 0,0-3 0 0 0,-1-1 0 0 0,0 0 0 0 0,1-1 0 0 0,-1-2 0 0 0,1 0 0 0 0,-1 0 0 0 0,0 0 0 0 0,1 0 0 0 0,-1-1 0 0 0,0 0 0 0 0,1-1 0 0 0,-1 1 0 0 0,0-1 0 0 0,1 0 0 0 0,-1-1 0 0 0,0 1 0 0 0,1 0 0 0 0,-1 0 0 0 0,0 0 0 0 0,1 0 0 0 0,-1 0 0 0 0,1 0 0 0 0,-1 0 0 0 0,0 0 0 0 0,1 0 0 0 0,-1 2 0 0 0,0-1 0 0 0,1 1 0 0 0,1 0 0 0 0,0-1 0 0 0,1-1 0 0 0,-1 2 0 0 0,0 0 0 0 0,-1 0 0 0 0,0 1 0 0 0,-1 0 0 0 0,0 0 0 0 0,1 1 0 0 0,-1 0 0 0 0,0 0 0 0 0,0 1 0 0 0,1-1 0 0 0,-1 0 0 0 0,0 0 0 0 0,1 1 0 0 0,-1-1 0 0 0,0 0 0 0 0,1 2 0 0 0,-1-1 0 0 0,1 0 0 0 0,-1 1 0 0 0,0-1 0 0 0,1 1 0 0 0,1 0 0 0 0,0-1 0 0 0,1 1 0 0 0,-1 0 0 0 0,1 0 0 0 0,1-1 0 0 0,-1 0 0 0 0,-1-1 0 0 0,0 1 0 0 0,-1-1 0 0 0,-1 0 0 0 0,1-1 0 0 0,-1-1 0 0 0,4-1 0 0 0,3 0 0 0 0,4-1 0 0 0,4 0 0 0 0,1-1 0 0 0,0 1 0 0 0,-1 0 0 0 0,-2 0 0 0 0,0 0 0 0 0,-4 0 0 0 0,-2 0 0 0 0,-3 0 0 0 0,-1 0 0 0 0,-2 0 0 0 0,-1 0 0 0 0,0 0 0 0 0,1 0 0 0 0,3 0 0 0 0,1 0 0 0 0,0 0 0 0 0,1 0 0 0 0,-2 0 0 0 0,0 0 0 0 0,-2 1 0 0 0,-1 1 0 0 0,0 1 0 0 0,-1 1 0 0 0,0-2 0 0 0,0 2 0 0 0,1-1 0 0 0,-1 1 0 0 0,0 0 0 0 0,0-1 0 0 0,1 0 0 0 0,-1 0 0 0 0,-1 1 0 0 0,-1 1 0 0 0,1 0 0 0 0,-2 0 0 0 0,1 0 0 0 0,0 0 0 0 0,0 0 0 0 0,1 0 0 0 0,1 1 0 0 0,0-1 0 0 0,1 2 0 0 0,-1 1 0 0 0,0-1 0 0 0,1 2 0 0 0,-1-1 0 0 0,3 1 0 0 0,-1-2 0 0 0,1 0 0 0 0,1 0 0 0 0,0-2 0 0 0,-1 1 0 0 0,-1-1 0 0 0,0 0 0 0 0,-1-1 0 0 0,2-1 0 0 0,-1 0 0 0 0,1 0 0 0 0,0 1 0 0 0,1-1 0 0 0,-1 0 0 0 0,2-1 0 0 0,-1 1 0 0 0,-1 0 0 0 0,-1-1 0 0 0,0-1 0 0 0,-1 2 0 0 0,0-1 0 0 0,-1 0 0 0 0,0 1 0 0 0,0 0 0 0 0,1-1 0 0 0,-1 0 0 0 0,0 0 0 0 0,0 1 0 0 0,1-1 0 0 0,-1-1 0 0 0,0 1 0 0 0,1 1 0 0 0,-1-1 0 0 0,0-1 0 0 0,1 2 0 0 0,-1-1 0 0 0,2 0 0 0 0,1 1 0 0 0,1 0 0 0 0,1 1 0 0 0,-2-1 0 0 0,2 2 0 0 0,-1-1 0 0 0,0-1 0 0 0,-2 1 0 0 0,0-1 0 0 0,-1 0 0 0 0,0 0 0 0 0,-1 0 0 0 0,0-1 0 0 0,0 1 0 0 0,0 0 0 0 0,1 1 0 0 0,-1-1 0 0 0,0 1 0 0 0,1 0 0 0 0,-2 1 0 0 0,-1-1 0 0 0,1-1 0 0 0,-2 0 0 0 0,0 0 0 0 0,1 1 0 0 0,1 0 0 0 0,0-1 0 0 0,1 0 0 0 0,0 0 0 0 0,0 1 0 0 0,1-1 0 0 0,-1 0 0 0 0,-1 1 0 0 0,0-1 0 0 0,-1-1 0 0 0,0 1 0 0 0,-1 0 0 0 0,1 1 0 0 0,1-1 0 0 0,-1 2 0 0 0,-1-2 0 0 0,2 2 0 0 0,0 0 0 0 0,0 0 0 0 0,1 1 0 0 0,0 0 0 0 0,0-1 0 0 0,1 0 0 0 0,-1 2 0 0 0,1-2 0 0 0,-1 0 0 0 0,0 0 0 0 0,1 0 0 0 0,-1 0 0 0 0,1 0 0 0 0,-1 0 0 0 0,0 0 0 0 0,1 0 0 0 0,-1 0 0 0 0,0 0 0 0 0,1 0 0 0 0,-1 1 0 0 0,0 0 0 0 0,1-1 0 0 0,-1 0 0 0 0,0-1 0 0 0,1 1 0 0 0,1-1 0 0 0,0 0 0 0 0,1 1 0 0 0,-1-1 0 0 0,1 1 0 0 0,1-1 0 0 0,-1 0 0 0 0,1 0 0 0 0,0 1 0 0 0,-1-1 0 0 0,-1-1 0 0 0,0-1 0 0 0,-1 1 0 0 0,0-1 0 0 0,-1 1 0 0 0,2 1 0 0 0,2-2 0 0 0,1 2 0 0 0,1-1 0 0 0,1 1 0 0 0,0 0 0 0 0,0 0 0 0 0,-1 0 0 0 0,1 1 0 0 0,-2 0 0 0 0,1-2 0 0 0,-1 1 0 0 0,-1-1 0 0 0,-1 1 0 0 0,-1 0 0 0 0,-1 0 0 0 0,-1 0 0 0 0,1-1 0 0 0,-1 0 0 0 0,0 0 0 0 0,0 1 0 0 0,0 0 0 0 0,0-2 0 0 0,1 2 0 0 0,-1 0 0 0 0,0 1 0 0 0,1-1 0 0 0,-1 2 0 0 0,0-1 0 0 0,1 1 0 0 0,-1-1 0 0 0,1 0 0 0 0,-1-1 0 0 0,0 0 0 0 0,1 0 0 0 0,-1 1 0 0 0,0-2 0 0 0,1 2 0 0 0,1 0 0 0 0,2 2 0 0 0,3-1 0 0 0,1 0 0 0 0,2 1 0 0 0,-2 1 0 0 0,1-2 0 0 0,-1 1 0 0 0,0-2 0 0 0,-1-1 0 0 0,-1 0 0 0 0,0-1 0 0 0,0 0 0 0 0,-2 0 0 0 0,-2-1 0 0 0,0 0 0 0 0,-1 0 0 0 0,-1-1 0 0 0,1 1 0 0 0,-1 0 0 0 0,0 0 0 0 0,0 0 0 0 0,0 1 0 0 0,0 0 0 0 0,-1 0 0 0 0,0 0 0 0 0,-1-1 0 0 0,1 1 0 0 0,0 0 0 0 0,1 1 0 0 0,0 0 0 0 0,0-2 0 0 0,1 2 0 0 0,-1-1 0 0 0,-1 1 0 0 0,0-1 0 0 0,-1 0 0 0 0,1-1 0 0 0,2-1 0 0 0,5 0 0 0 0,3-1 0 0 0,2 0 0 0 0,0 0 0 0 0,1 0 0 0 0,0 0 0 0 0,-1 1 0 0 0,1 1 0 0 0,-2 2 0 0 0,-1-1 0 0 0,0 2 0 0 0,-3 1 0 0 0,-1-1 0 0 0,-2 1 0 0 0,-1-1 0 0 0,-2 0 0 0 0,1 1 0 0 0,-1 0 0 0 0,0 0 0 0 0,1 0 0 0 0,2 0 0 0 0,-1 0 0 0 0,2 0 0 0 0,0-1 0 0 0,-1-1 0 0 0,1-1 0 0 0,0 1 0 0 0,0-2 0 0 0,-2 2 0 0 0,0-1 0 0 0,-1 0 0 0 0,0 2 0 0 0,-1 0 0 0 0,-1 0 0 0 0,-1-1 0 0 0,0 1 0 0 0,1 1 0 0 0,0 0 0 0 0,1 0 0 0 0,0 0 0 0 0,0-1 0 0 0,1-1 0 0 0,-1-1 0 0 0,0 1 0 0 0,1-1 0 0 0,-1 1 0 0 0,1 0 0 0 0,-1 0 0 0 0,0 0 0 0 0,1 0 0 0 0,-1-1 0 0 0,0 0 0 0 0,1 1 0 0 0,-1-2 0 0 0,1 1 0 0 0,-1 0 0 0 0,0-1 0 0 0,1 1 0 0 0,-1 0 0 0 0,0 1 0 0 0,1-1 0 0 0,-1 0 0 0 0,0 1 0 0 0,1-1 0 0 0,1 1 0 0 0,0 0 0 0 0,1-1 0 0 0,1 0 0 0 0,0 1 0 0 0,1-2 0 0 0,0 0 0 0 0,-2-1 0 0 0,0 0 0 0 0,1 1 0 0 0,0 0 0 0 0,0 0 0 0 0,1-1 0 0 0,-2 0 0 0 0,2 0 0 0 0,-1-1 0 0 0,1 0 0 0 0,-1 0 0 0 0,0 0 0 0 0,-1 0 0 0 0,-1 0 0 0 0,-1 0 0 0 0,0 0 0 0 0,-1 0 0 0 0,0 0 0 0 0,0 0 0 0 0,0 1 0 0 0,1 1 0 0 0,-1 0 0 0 0,0-1 0 0 0,0 2 0 0 0,1-1 0 0 0,-1 0 0 0 0,1 0 0 0 0,-1 0 0 0 0,0 1 0 0 0,2 1 0 0 0,1-1 0 0 0,0 0 0 0 0,-1 1 0 0 0,1-1 0 0 0,0 1 0 0 0,0 0 0 0 0,1 0 0 0 0,0 0 0 0 0,-1-1 0 0 0,0 1 0 0 0,-1-1 0 0 0,-1 0 0 0 0,-1-2 0 0 0,1 2 0 0 0,-1-1 0 0 0,0 0 0 0 0,0 0 0 0 0,1-2 0 0 0,-1 1 0 0 0,0-1 0 0 0,0 2 0 0 0,1-1 0 0 0,-1 1 0 0 0,0-1 0 0 0,1 0 0 0 0,-1 0 0 0 0,1-1 0 0 0,-1 0 0 0 0,0 0 0 0 0,1 0 0 0 0,-1 0 0 0 0,0 0 0 0 0,1 0 0 0 0,-1 0 0 0 0,0 0 0 0 0,1 0 0 0 0,1 0 0 0 0,0 0 0 0 0,1 0 0 0 0,1 0 0 0 0,0 1 0 0 0,-1 1 0 0 0,0 0 0 0 0,0 0 0 0 0,0-1 0 0 0,0-1 0 0 0,-1 1 0 0 0,0-1 0 0 0,-1 0 0 0 0,0 0 0 0 0,-1 0 0 0 0,0 0 0 0 0,0-1 0 0 0,1 1 0 0 0,-1 0 0 0 0,0 0 0 0 0,2 0 0 0 0,1 0 0 0 0,-1 0 0 0 0,2 0 0 0 0,0 0 0 0 0,-1 0 0 0 0,0 0 0 0 0,-1 0 0 0 0,-1 0 0 0 0,0 0 0 0 0,-1 0 0 0 0,0 0 0 0 0,0 0 0 0 0,1 0 0 0 0,-1-1 0 0 0,0-1 0 0 0,0-1 0 0 0,1-2 0 0 0,-1-1 0 0 0,2 0 0 0 0,2 0 0 0 0,3-1 0 0 0,1-1 0 0 0,0-2 0 0 0,1 0 0 0 0,-1 1 0 0 0,0 0 0 0 0,-2 1 0 0 0,-2 1 0 0 0,-2 0 0 0 0,-1 2 0 0 0,0 0 0 0 0,-1-1 0 0 0,0 1 0 0 0,0 2 0 0 0,-1-1 0 0 0,-1-1 0 0 0,0-1 0 0 0,1-1 0 0 0,0 0 0 0 0,1-1 0 0 0,0 0 0 0 0,0 2 0 0 0,1-1 0 0 0,-1 1 0 0 0,-1 0 0 0 0,0 2 0 0 0,-1-1 0 0 0,1-1 0 0 0,1 2 0 0 0,-2-2 0 0 0,0 2 0 0 0,1-1 0 0 0,-1-1 0 0 0,4 0 0 0 0,1-2 0 0 0,4 0 0 0 0,1-1 0 0 0,1 0 0 0 0,0-1 0 0 0,0 1 0 0 0,-2 0 0 0 0,0 1 0 0 0,-2 1 0 0 0,0 2 0 0 0,-3 0 0 0 0,0 0 0 0 0,1 1 0 0 0,1-2 0 0 0,1 1 0 0 0,1-1 0 0 0,1 0 0 0 0,-1-1 0 0 0,1 0 0 0 0,-1 1 0 0 0,1-1 0 0 0,-2 0 0 0 0,0 0 0 0 0,-3 1 0 0 0,0 1 0 0 0,-1 0 0 0 0,0 1 0 0 0,-1 1 0 0 0,-1-1 0 0 0,-1 1 0 0 0,0-2 0 0 0,1-3 0 0 0,2 0 0 0 0,1-1 0 0 0,2 1 0 0 0,1 1 0 0 0,-1 0 0 0 0,0-1 0 0 0,1 0 0 0 0,-2 0 0 0 0,2-1 0 0 0,-1 2 0 0 0,-1 0 0 0 0,-1 1 0 0 0,0-2 0 0 0,-1 2 0 0 0,-1 0 0 0 0,1 0 0 0 0,-1-1 0 0 0,0 0 0 0 0,0-1 0 0 0,0 1 0 0 0,1 0 0 0 0,-2 1 0 0 0,-1 0 0 0 0,1 0 0 0 0,-2 0 0 0 0,1 1 0 0 0,-1 0 0 0 0,2-1 0 0 0,-1-1 0 0 0,0 1 0 0 0,0 0 0 0 0,1 0 0 0 0,0-1 0 0 0,1-1 0 0 0,0 0 0 0 0,0 0 0 0 0,1-1 0 0 0,-1 1 0 0 0,1 1 0 0 0,-2 0 0 0 0,-1-1 0 0 0,1-2 0 0 0,0 0 0 0 0,-1 1 0 0 0,0 1 0 0 0,1 1 0 0 0,-2 0 0 0 0,0-1 0 0 0,1 1 0 0 0,1-1 0 0 0,0 0 0 0 0,1 0 0 0 0,0-1 0 0 0,0 1 0 0 0,1-1 0 0 0,-1 1 0 0 0,1-1 0 0 0,-1 1 0 0 0,1-1 0 0 0,-1 1 0 0 0,1-1 0 0 0,-1 1 0 0 0,0 1 0 0 0,1 0 0 0 0,-1 0 0 0 0,0 0 0 0 0,1 1 0 0 0,-1 1 0 0 0,0 0 0 0 0,1 0 0 0 0,-1-1 0 0 0,0 1 0 0 0,1 0 0 0 0,-1-1 0 0 0,0 1 0 0 0,1-1 0 0 0,-1 0 0 0 0,1 1 0 0 0,-1-1 0 0 0,0 0 0 0 0,1-1 0 0 0,-1 0 0 0 0,0 0 0 0 0,1 1 0 0 0,-1-1 0 0 0,2 0 0 0 0,1-1 0 0 0,1 0 0 0 0,0-1 0 0 0,2 1 0 0 0,1 0 0 0 0,-1 1 0 0 0,1 0 0 0 0,-1 0 0 0 0,1 0 0 0 0,-2 1 0 0 0,1-1 0 0 0,1 0 0 0 0,-1 1 0 0 0,1-1 0 0 0,0 0 0 0 0,0 0 0 0 0,-2-1 0 0 0,-1 0 0 0 0,-2 1 0 0 0,0 0 0 0 0,-2 0 0 0 0,1 2 0 0 0,-1-1 0 0 0,0 0 0 0 0,0 1 0 0 0,0-1 0 0 0,0 0 0 0 0,0 1 0 0 0,-1 0 0 0 0,0-1 0 0 0,-2-1 0 0 0,0 1 0 0 0,-1 0 0 0 0,0 1 0 0 0,0 0 0 0 0,0 0 0 0 0,0 1 0 0 0,1 0 0 0 0,-2-1 0 0 0,2 0 0 0 0,0 0 0 0 0,0 0 0 0 0,0-1 0 0 0,0-1 0 0 0,0 1 0 0 0,-1 0 0 0 0,0 1 0 0 0,0 0 0 0 0,1-1 0 0 0,-1 0 0 0 0,-1-2 0 0 0,0 1 0 0 0,0-2 0 0 0,1 2 0 0 0,-1 1 0 0 0,0-1 0 0 0,0 1 0 0 0,0 1 0 0 0,0-1 0 0 0,0 0 0 0 0,0 1 0 0 0,-1-1 0 0 0,1 1 0 0 0,0-1 0 0 0,-1 0 0 0 0,2 1 0 0 0,-2-1 0 0 0,1 0 0 0 0,0 1 0 0 0,0-1 0 0 0,1 0 0 0 0,-1-1 0 0 0,1 0 0 0 0,0-1 0 0 0,-1 0 0 0 0,1-1 0 0 0,-1 1 0 0 0,-1-1 0 0 0,2 2 0 0 0,-2 0 0 0 0,2 0 0 0 0,0 0 0 0 0,-2 0 0 0 0,2-1 0 0 0,-1 0 0 0 0,1 0 0 0 0,-1-1 0 0 0,2 2 0 0 0,-2 0 0 0 0,1 1 0 0 0,-2-1 0 0 0,0 1 0 0 0,1 1 0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7"/>
    </inkml:context>
    <inkml:brush xml:id="br0">
      <inkml:brushProperty name="width" value="0.2" units="cm"/>
      <inkml:brushProperty name="height" value="0.2" units="cm"/>
    </inkml:brush>
  </inkml:definitions>
  <inkml:trace contextRef="#ctx0" brushRef="#br0">15528 13904 16383 0 0,'0'2'0'0'0,"0"3"0"0"0,0 2 0 0 0,0 4 0 0 0,0 2 0 0 0,0 3 0 0 0,0 1 0 0 0,0 3 0 0 0,0 2 0 0 0,0-1 0 0 0,0 1 0 0 0,0-2 0 0 0,0 2 0 0 0,0 0 0 0 0,0-1 0 0 0,0 0 0 0 0,0 1 0 0 0,0-1 0 0 0,0 3 0 0 0,0 1 0 0 0,0 0 0 0 0,0 1 0 0 0,0-1 0 0 0,0-1 0 0 0,0 0 0 0 0,0-1 0 0 0,0-3 0 0 0,0-1 0 0 0,0-2 0 0 0,0-1 0 0 0,0-3 0 0 0,0 0 0 0 0,0 0 0 0 0,0-2 0 0 0,0 0 0 0 0,0 1 0 0 0,0 1 0 0 0,0 1 0 0 0,0 0 0 0 0,0 0 0 0 0,0 2 0 0 0,0 0 0 0 0,0 2 0 0 0,0-2 0 0 0,0 0 0 0 0,1 0 0 0 0,1 0 0 0 0,0-1 0 0 0,0-1 0 0 0,-1 0 0 0 0,0-1 0 0 0,-1 1 0 0 0,0-1 0 0 0,2 0 0 0 0,0 0 0 0 0,0-1 0 0 0,-1 1 0 0 0,0-1 0 0 0,0-1 0 0 0,-1-1 0 0 0,1 0 0 0 0,-1-1 0 0 0,-1-1 0 0 0,1 1 0 0 0,0-1 0 0 0,0 0 0 0 0,0 0 0 0 0,0 1 0 0 0,0-1 0 0 0,0 0 0 0 0,0 0 0 0 0,0 1 0 0 0,0-1 0 0 0,0 2 0 0 0,0 1 0 0 0,0-1 0 0 0,0 1 0 0 0,0 0 0 0 0,0 0 0 0 0,0 2 0 0 0,0 0 0 0 0,0 0 0 0 0,0 0 0 0 0,0 1 0 0 0,0-1 0 0 0,0 1 0 0 0,0-1 0 0 0,0 1 0 0 0,0 1 0 0 0,0-1 0 0 0,0 1 0 0 0,0-1 0 0 0,0 0 0 0 0,0-1 0 0 0,0 0 0 0 0,0-3 0 0 0,0 0 0 0 0,-1-1 0 0 0,-1 0 0 0 0,0-1 0 0 0,1 0 0 0 0,-1 0 0 0 0,2 0 0 0 0,-1 1 0 0 0,1-1 0 0 0,0 0 0 0 0,0 0 0 0 0,0 1 0 0 0,1-1 0 0 0,-1 0 0 0 0,0 1 0 0 0,0-1 0 0 0,0 1 0 0 0,0-1 0 0 0,0 0 0 0 0,-2-1 0 0 0,0 0 0 0 0,1-1 0 0 0,-1 1 0 0 0,1 0 0 0 0,0 1 0 0 0,0 0 0 0 0,-2 0 0 0 0,2 1 0 0 0,-1-1 0 0 0,0-1 0 0 0,-1 0 0 0 0,3-2 0 0 0,1-2 0 0 0,3 0 0 0 0,2-2 0 0 0,2-1 0 0 0,2 0 0 0 0,1 0 0 0 0,1 0 0 0 0,1-1 0 0 0,1 1 0 0 0,0 0 0 0 0,0 0 0 0 0,-1 0 0 0 0,1 0 0 0 0,1 0 0 0 0,0 0 0 0 0,-1 0 0 0 0,2 0 0 0 0,0 0 0 0 0,2 0 0 0 0,-2 0 0 0 0,0 0 0 0 0,0 2 0 0 0,1 1 0 0 0,0 1 0 0 0,1 1 0 0 0,-1 0 0 0 0,-1 1 0 0 0,0-2 0 0 0,1 0 0 0 0,0-1 0 0 0,-1-1 0 0 0,0 1 0 0 0,-1-1 0 0 0,-1-1 0 0 0,0 0 0 0 0,-2 0 0 0 0,-2-1 0 0 0,2 0 0 0 0,-1 0 0 0 0,0 1 0 0 0,-2 1 0 0 0,1-1 0 0 0,-1 1 0 0 0,-1-1 0 0 0,1 1 0 0 0,-1 0 0 0 0,0 0 0 0 0,0 0 0 0 0,1-1 0 0 0,-1-1 0 0 0,0 2 0 0 0,0 0 0 0 0,1-1 0 0 0,-1 1 0 0 0,0-1 0 0 0,1-1 0 0 0,-1 1 0 0 0,1-1 0 0 0,-1 0 0 0 0,0 0 0 0 0,1 0 0 0 0,-1-1 0 0 0,0 1 0 0 0,1 0 0 0 0,-1 2 0 0 0,0 0 0 0 0,1-1 0 0 0,-1 1 0 0 0,0-1 0 0 0,1 0 0 0 0,-1-1 0 0 0,-1-1 0 0 0,-2-1 0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8"/>
    </inkml:context>
    <inkml:brush xml:id="br0">
      <inkml:brushProperty name="width" value="0.2" units="cm"/>
      <inkml:brushProperty name="height" value="0.2" units="cm"/>
    </inkml:brush>
  </inkml:definitions>
  <inkml:trace contextRef="#ctx0" brushRef="#br0">16908 13890 16383 0 0,'-2'0'0'0'0,"-3"1"0"0"0,-2 6 0 0 0,-4 5 0 0 0,-2 6 0 0 0,-1 1 0 0 0,0 2 0 0 0,0 0 0 0 0,0 1 0 0 0,0-1 0 0 0,1-2 0 0 0,2-3 0 0 0,0-2 0 0 0,2 0 0 0 0,0-2 0 0 0,1 0 0 0 0,2-2 0 0 0,-1-1 0 0 0,2 0 0 0 0,1-1 0 0 0,0 0 0 0 0,0 0 0 0 0,1 1 0 0 0,-1 1 0 0 0,0 0 0 0 0,0 0 0 0 0,0 2 0 0 0,-2 0 0 0 0,1-1 0 0 0,-1 0 0 0 0,0 0 0 0 0,0 1 0 0 0,1-1 0 0 0,-2-1 0 0 0,0 1 0 0 0,-1 0 0 0 0,0 0 0 0 0,0 1 0 0 0,0 0 0 0 0,1-1 0 0 0,0 0 0 0 0,2-2 0 0 0,-1 0 0 0 0,1 0 0 0 0,0-1 0 0 0,1 1 0 0 0,0-1 0 0 0,0 0 0 0 0,0 0 0 0 0,0 0 0 0 0,-1 2 0 0 0,1 1 0 0 0,0 0 0 0 0,-1-1 0 0 0,1 1 0 0 0,-2 0 0 0 0,1 0 0 0 0,-1 1 0 0 0,1 0 0 0 0,0 1 0 0 0,-1 0 0 0 0,0 1 0 0 0,1-1 0 0 0,-1 0 0 0 0,0 2 0 0 0,0 1 0 0 0,1 0 0 0 0,0-1 0 0 0,0 2 0 0 0,2-1 0 0 0,-1 0 0 0 0,1 0 0 0 0,0 0 0 0 0,2 0 0 0 0,0 2 0 0 0,0 0 0 0 0,1-2 0 0 0,0 0 0 0 0,0-1 0 0 0,1-2 0 0 0,-1 0 0 0 0,0-1 0 0 0,0 1 0 0 0,0-1 0 0 0,0 1 0 0 0,0 2 0 0 0,0 1 0 0 0,0-1 0 0 0,0 0 0 0 0,0 2 0 0 0,0-1 0 0 0,0 2 0 0 0,0-2 0 0 0,0 0 0 0 0,0 0 0 0 0,0 1 0 0 0,1 1 0 0 0,2-2 0 0 0,0 0 0 0 0,1-2 0 0 0,-1 0 0 0 0,1 0 0 0 0,-1-2 0 0 0,0 0 0 0 0,0 0 0 0 0,0-1 0 0 0,-1 1 0 0 0,1 0 0 0 0,0 1 0 0 0,1-1 0 0 0,0 2 0 0 0,-2-1 0 0 0,2 1 0 0 0,1-1 0 0 0,-1 1 0 0 0,1-1 0 0 0,1-1 0 0 0,-1-1 0 0 0,1-1 0 0 0,0-1 0 0 0,1-1 0 0 0,0 0 0 0 0,1 1 0 0 0,0-1 0 0 0,1 0 0 0 0,-1 0 0 0 0,1 0 0 0 0,-1 1 0 0 0,1-3 0 0 0,-1 1 0 0 0,0-2 0 0 0,1 0 0 0 0,-1-1 0 0 0,1-1 0 0 0,-1-1 0 0 0,0 0 0 0 0,1 1 0 0 0,-1-1 0 0 0,0-1 0 0 0,1 0 0 0 0,-1-1 0 0 0,0 0 0 0 0,1 0 0 0 0,-1 0 0 0 0,0 0 0 0 0,1 0 0 0 0,-1 0 0 0 0,0 0 0 0 0,1 0 0 0 0,-1 0 0 0 0,0 0 0 0 0,1 0 0 0 0,-1 0 0 0 0,1 0 0 0 0,-1 0 0 0 0,0 0 0 0 0,1 0 0 0 0,1 0 0 0 0,0 0 0 0 0,1 0 0 0 0,-1 0 0 0 0,0 0 0 0 0,0 0 0 0 0,1 0 0 0 0,0 0 0 0 0,-1 0 0 0 0,0 0 0 0 0,-1 0 0 0 0,0 0 0 0 0,-1 0 0 0 0,2 0 0 0 0,1 0 0 0 0,-1 0 0 0 0,0 0 0 0 0,-1-2 0 0 0,1 0 0 0 0,-2 1 0 0 0,1-2 0 0 0,-1 0 0 0 0,0-1 0 0 0,1 0 0 0 0,1 0 0 0 0,0-2 0 0 0,2-1 0 0 0,1-1 0 0 0,0 1 0 0 0,0 1 0 0 0,0-1 0 0 0,-1-1 0 0 0,1 2 0 0 0,0 0 0 0 0,0-1 0 0 0,0-1 0 0 0,0 2 0 0 0,-1 0 0 0 0,-1-1 0 0 0,-1 0 0 0 0,-1-1 0 0 0,0 0 0 0 0,-1 2 0 0 0,0-1 0 0 0,0 0 0 0 0,0 0 0 0 0,-1 0 0 0 0,-1-1 0 0 0,-1 0 0 0 0,1-2 0 0 0,-2-1 0 0 0,0 0 0 0 0,2-1 0 0 0,-1 0 0 0 0,0-1 0 0 0,0 0 0 0 0,1-1 0 0 0,-2 1 0 0 0,1-1 0 0 0,-1 0 0 0 0,1 0 0 0 0,0 1 0 0 0,-2-1 0 0 0,-1 1 0 0 0,-1-1 0 0 0,1 1 0 0 0,1-1 0 0 0,-2-1 0 0 0,1-1 0 0 0,-2 0 0 0 0,1 1 0 0 0,-1-1 0 0 0,0-1 0 0 0,0-1 0 0 0,0 0 0 0 0,0 0 0 0 0,0-1 0 0 0,0 0 0 0 0,0 1 0 0 0,0-1 0 0 0,0 0 0 0 0,0 0 0 0 0,0 2 0 0 0,0 1 0 0 0,0 0 0 0 0,0-1 0 0 0,0 0 0 0 0,0-1 0 0 0,0 0 0 0 0,0-1 0 0 0,0 2 0 0 0,0 1 0 0 0,0 1 0 0 0,0 2 0 0 0,0 0 0 0 0,0 1 0 0 0,0-1 0 0 0,0 0 0 0 0,0 2 0 0 0,0-2 0 0 0,0 1 0 0 0,0 1 0 0 0,0-1 0 0 0,0 0 0 0 0,-2 1 0 0 0,0-2 0 0 0,-1 1 0 0 0,0 1 0 0 0,0 1 0 0 0,-1 0 0 0 0,1-1 0 0 0,-1 0 0 0 0,0 0 0 0 0,0 1 0 0 0,0-1 0 0 0,1 0 0 0 0,-1-2 0 0 0,1 0 0 0 0,-2 0 0 0 0,1-1 0 0 0,1 2 0 0 0,-1-1 0 0 0,1 1 0 0 0,-1-1 0 0 0,0 0 0 0 0,-1-1 0 0 0,1 0 0 0 0,-1-1 0 0 0,-1 0 0 0 0,-1 0 0 0 0,1-2 0 0 0,-1 1 0 0 0,0 0 0 0 0,0 0 0 0 0,-1 1 0 0 0,-1 0 0 0 0,0 1 0 0 0,0-1 0 0 0,0 0 0 0 0,0 1 0 0 0,0 1 0 0 0,-1-1 0 0 0,-1 2 0 0 0,0-2 0 0 0,0 2 0 0 0,1 0 0 0 0,1 1 0 0 0,0-1 0 0 0,0 1 0 0 0,2 0 0 0 0,0 1 0 0 0,0 0 0 0 0,0 1 0 0 0,1 1 0 0 0,0-1 0 0 0,0 1 0 0 0,1-1 0 0 0,-1 3 0 0 0,0-1 0 0 0,0 0 0 0 0,-2 2 0 0 0,2-1 0 0 0,-1 2 0 0 0,1-1 0 0 0,-1 1 0 0 0,1 0 0 0 0,0 0 0 0 0,-1-1 0 0 0,0 2 0 0 0,0 0 0 0 0,-1 1 0 0 0,0 0 0 0 0,-1 2 0 0 0,2 1 0 0 0,2 1 0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39"/>
    </inkml:context>
    <inkml:brush xml:id="br0">
      <inkml:brushProperty name="width" value="0.2" units="cm"/>
      <inkml:brushProperty name="height" value="0.2" units="cm"/>
    </inkml:brush>
  </inkml:definitions>
  <inkml:trace contextRef="#ctx0" brushRef="#br0">17485 13807 16383 0 0,'0'3'0'0'0,"0"4"0"0"0,0 6 0 0 0,0 7 0 0 0,0 2 0 0 0,0 5 0 0 0,0 3 0 0 0,0 2 0 0 0,0 3 0 0 0,0 3 0 0 0,0 0 0 0 0,0 1 0 0 0,0 7 0 0 0,0-1 0 0 0,0 0 0 0 0,0-1 0 0 0,0-3 0 0 0,0-3 0 0 0,-1-2 0 0 0,-2-5 0 0 0,-1-3 0 0 0,0-2 0 0 0,-1-3 0 0 0,1 0 0 0 0,0 0 0 0 0,0-2 0 0 0,0-1 0 0 0,1-1 0 0 0,1 0 0 0 0,1 2 0 0 0,1 0 0 0 0,-1 0 0 0 0,1-1 0 0 0,1 0 0 0 0,-1-1 0 0 0,0 0 0 0 0,-1-2 0 0 0,-1-1 0 0 0,0 0 0 0 0,1-1 0 0 0,0-2 0 0 0,0-1 0 0 0,1-1 0 0 0,-1 1 0 0 0,1-2 0 0 0,0 0 0 0 0,1 0 0 0 0,-1-2 0 0 0,0 3 0 0 0,0-1 0 0 0,0 2 0 0 0,0 1 0 0 0,0-2 0 0 0,0 2 0 0 0,0-1 0 0 0,0-1 0 0 0,0 0 0 0 0,0 0 0 0 0,0 1 0 0 0,0-2 0 0 0,0 2 0 0 0,0 0 0 0 0,0-1 0 0 0,0 0 0 0 0,0-2 0 0 0,0 0 0 0 0,0 0 0 0 0,0-1 0 0 0,0 0 0 0 0,0 1 0 0 0,0-1 0 0 0,0 0 0 0 0,0 0 0 0 0,0 1 0 0 0,0-1 0 0 0,0 0 0 0 0,0 1 0 0 0,0-1 0 0 0,0 0 0 0 0,0 1 0 0 0,0 1 0 0 0,0 2 0 0 0,0 3 0 0 0,0 1 0 0 0,0 2 0 0 0,0 0 0 0 0,0 1 0 0 0,0 0 0 0 0,0 0 0 0 0,0-1 0 0 0,0 1 0 0 0,0 0 0 0 0,0-1 0 0 0,0 1 0 0 0,0-1 0 0 0,1 1 0 0 0,1-2 0 0 0,2-3 0 0 0,-1-2 0 0 0,0-1 0 0 0,1-2 0 0 0,-1 0 0 0 0,0-1 0 0 0,-1-2 0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40"/>
    </inkml:context>
    <inkml:brush xml:id="br0">
      <inkml:brushProperty name="width" value="0.2" units="cm"/>
      <inkml:brushProperty name="height" value="0.2" units="cm"/>
    </inkml:brush>
  </inkml:definitions>
  <inkml:trace contextRef="#ctx0" brushRef="#br0">17581 13825 16383 0 0,'0'1'0'0'0,"0"4"0"0"0,0 5 0 0 0,0 2 0 0 0,0 6 0 0 0,0 4 0 0 0,0 4 0 0 0,2 2 0 0 0,2 5 0 0 0,3 1 0 0 0,1 2 0 0 0,1 1 0 0 0,2 1 0 0 0,0 0 0 0 0,0-2 0 0 0,-1-2 0 0 0,1-1 0 0 0,1-1 0 0 0,1-4 0 0 0,-1 0 0 0 0,-1-3 0 0 0,0-1 0 0 0,-1-3 0 0 0,0-1 0 0 0,0-1 0 0 0,-1-1 0 0 0,0 0 0 0 0,0 0 0 0 0,0 0 0 0 0,0 0 0 0 0,1 3 0 0 0,-1-2 0 0 0,0 0 0 0 0,0-1 0 0 0,0-1 0 0 0,0-2 0 0 0,0 0 0 0 0,0-3 0 0 0,0-1 0 0 0,-1-1 0 0 0,1 0 0 0 0,-1 1 0 0 0,2-1 0 0 0,1 0 0 0 0,1 2 0 0 0,3-1 0 0 0,0 2 0 0 0,1-1 0 0 0,-1 1 0 0 0,2-1 0 0 0,-2 1 0 0 0,-1-2 0 0 0,-3 0 0 0 0,0-1 0 0 0,-2-1 0 0 0,0-1 0 0 0,-1 1 0 0 0,0-1 0 0 0,0 0 0 0 0,0 0 0 0 0,-1 0 0 0 0,-1 1 0 0 0,1-1 0 0 0,-2 0 0 0 0,0 1 0 0 0,0 1 0 0 0,0 0 0 0 0,-1 3 0 0 0,-2-1 0 0 0,2 0 0 0 0,-1 0 0 0 0,-1 1 0 0 0,0-2 0 0 0,-1 1 0 0 0,-1 0 0 0 0,0 0 0 0 0,2-2 0 0 0,-1 1 0 0 0,1 1 0 0 0,1-2 0 0 0,0 2 0 0 0,-1 0 0 0 0,1-1 0 0 0,2 0 0 0 0,-1-2 0 0 0,1 0 0 0 0,-1 0 0 0 0,1-1 0 0 0,-1 0 0 0 0,0 1 0 0 0,-1-3 0 0 0,0 1 0 0 0,1-2 0 0 0,-1 0 0 0 0,0 0 0 0 0,1 0 0 0 0,-1 0 0 0 0,0 1 0 0 0,1 1 0 0 0,0-2 0 0 0,0 1 0 0 0,0 1 0 0 0,0 0 0 0 0,1-1 0 0 0,-1 0 0 0 0,0 0 0 0 0,2 1 0 0 0,-1 0 0 0 0,0 1 0 0 0,-1 0 0 0 0,1 0 0 0 0,-1 1 0 0 0,1-1 0 0 0,-1 1 0 0 0,0-1 0 0 0,0 1 0 0 0,-1-1 0 0 0,1 0 0 0 0,-1 1 0 0 0,0-2 0 0 0,1-1 0 0 0,-1 1 0 0 0,0 0 0 0 0,0 0 0 0 0,1 1 0 0 0,0 0 0 0 0,-2 0 0 0 0,2 0 0 0 0,-1 1 0 0 0,-1-1 0 0 0,1 0 0 0 0,0 1 0 0 0,0-1 0 0 0,-2 1 0 0 0,2-1 0 0 0,-1 0 0 0 0,0 1 0 0 0,0-1 0 0 0,0-1 0 0 0,0-1 0 0 0,0 1 0 0 0,0 0 0 0 0,-1 0 0 0 0,-1 1 0 0 0,1 0 0 0 0,-1 0 0 0 0,-1-2 0 0 0,1-5 0 0 0,0-2 0 0 0,0-4 0 0 0,0-4 0 0 0,0-5 0 0 0,0-4 0 0 0,0-4 0 0 0,0-3 0 0 0,0-3 0 0 0,0-1 0 0 0,0-2 0 0 0,0-2 0 0 0,0-2 0 0 0,0 1 0 0 0,0 3 0 0 0,0 1 0 0 0,0 3 0 0 0,0 0 0 0 0,0 0 0 0 0,0 2 0 0 0,0-1 0 0 0,0 2 0 0 0,0-2 0 0 0,0 2 0 0 0,0 1 0 0 0,0 2 0 0 0,0 1 0 0 0,0 0 0 0 0,0 2 0 0 0,0-1 0 0 0,0 3 0 0 0,0-1 0 0 0,0 1 0 0 0,0 0 0 0 0,0-4 0 0 0,0 0 0 0 0,0-3 0 0 0,0-2 0 0 0,0 0 0 0 0,0-2 0 0 0,0 0 0 0 0,0-2 0 0 0,0 0 0 0 0,0 1 0 0 0,0 0 0 0 0,0 2 0 0 0,0 0 0 0 0,0 1 0 0 0,0 2 0 0 0,0 0 0 0 0,0 2 0 0 0,0 1 0 0 0,0 2 0 0 0,0 0 0 0 0,0 0 0 0 0,0 0 0 0 0,0 0 0 0 0,0-3 0 0 0,0 0 0 0 0,0-2 0 0 0,0 0 0 0 0,0-2 0 0 0,0 1 0 0 0,0 1 0 0 0,0 1 0 0 0,0 1 0 0 0,0 4 0 0 0,0 0 0 0 0,0 2 0 0 0,0 2 0 0 0,0 3 0 0 0,0 0 0 0 0,0 1 0 0 0,0 1 0 0 0,0 0 0 0 0,0 0 0 0 0,0 0 0 0 0,0-1 0 0 0,0 1 0 0 0,0 0 0 0 0,0-1 0 0 0,0 1 0 0 0,0-1 0 0 0,0 1 0 0 0,0-1 0 0 0,0 1 0 0 0,0-1 0 0 0,0 1 0 0 0,0-1 0 0 0,0 1 0 0 0,0-1 0 0 0,0 1 0 0 0,0-1 0 0 0,0 1 0 0 0,0-1 0 0 0,0 1 0 0 0,0 0 0 0 0,0-1 0 0 0,0 1 0 0 0,0-1 0 0 0,0 2 0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41"/>
    </inkml:context>
    <inkml:brush xml:id="br0">
      <inkml:brushProperty name="width" value="0.2" units="cm"/>
      <inkml:brushProperty name="height" value="0.2" units="cm"/>
    </inkml:brush>
  </inkml:definitions>
  <inkml:trace contextRef="#ctx0" brushRef="#br0">18744 13871 16383 0 0,'0'3'0'0'0,"0"5"0"0"0,0 5 0 0 0,0 4 0 0 0,0 4 0 0 0,0 4 0 0 0,0 3 0 0 0,0 2 0 0 0,0 0 0 0 0,0 1 0 0 0,0 1 0 0 0,0-1 0 0 0,0 0 0 0 0,0-1 0 0 0,0-1 0 0 0,0-1 0 0 0,0-2 0 0 0,0-3 0 0 0,0-1 0 0 0,0-2 0 0 0,0-1 0 0 0,0-1 0 0 0,0 0 0 0 0,0-1 0 0 0,0-1 0 0 0,0-2 0 0 0,0 0 0 0 0,0-1 0 0 0,0-1 0 0 0,0 0 0 0 0,0 0 0 0 0,0-1 0 0 0,0 1 0 0 0,0 1 0 0 0,0 2 0 0 0,0-1 0 0 0,0 1 0 0 0,0-1 0 0 0,0 1 0 0 0,0-2 0 0 0,0 1 0 0 0,0-1 0 0 0,0 1 0 0 0,0 1 0 0 0,0-1 0 0 0,0 1 0 0 0,0 0 0 0 0,0 0 0 0 0,0 0 0 0 0,0-1 0 0 0,2 0 0 0 0,0 0 0 0 0,0 0 0 0 0,1 0 0 0 0,0 2 0 0 0,1 0 0 0 0,0-1 0 0 0,-1-1 0 0 0,1 1 0 0 0,-1-2 0 0 0,0-1 0 0 0,-1-1 0 0 0,-1-1 0 0 0,1-1 0 0 0,0 1 0 0 0,0 1 0 0 0,-1-1 0 0 0,2 0 0 0 0,-1 1 0 0 0,1 0 0 0 0,1 2 0 0 0,-1-1 0 0 0,0 2 0 0 0,1-1 0 0 0,-2 1 0 0 0,2-1 0 0 0,-1-1 0 0 0,-1-1 0 0 0,0 0 0 0 0,0 1 0 0 0,1 0 0 0 0,-1 2 0 0 0,-1 0 0 0 0,2 1 0 0 0,-1 0 0 0 0,0 2 0 0 0,0 0 0 0 0,0 0 0 0 0,1-1 0 0 0,-1 0 0 0 0,0-1 0 0 0,-1 0 0 0 0,-1-1 0 0 0,0-1 0 0 0,0 0 0 0 0,0-1 0 0 0,2-1 0 0 0,-1-1 0 0 0,1-1 0 0 0,-1 0 0 0 0,0 0 0 0 0,0-1 0 0 0,-1 0 0 0 0,1 0 0 0 0,-1 0 0 0 0,-1 1 0 0 0,1-1 0 0 0,0 0 0 0 0,0 1 0 0 0,0-1 0 0 0,0 0 0 0 0,0 1 0 0 0,0-1 0 0 0,0 0 0 0 0,0 1 0 0 0,0-1 0 0 0,0 0 0 0 0,0 1 0 0 0,0-1 0 0 0,0 1 0 0 0,0-1 0 0 0,0 0 0 0 0,0 1 0 0 0,0-4 0 0 0,2-2 0 0 0,1-1 0 0 0,2-4 0 0 0,3 0 0 0 0,2-2 0 0 0,2-1 0 0 0,1-1 0 0 0,1 2 0 0 0,-1-1 0 0 0,0 1 0 0 0,0 1 0 0 0,-1 1 0 0 0,2 0 0 0 0,-2-1 0 0 0,2 1 0 0 0,-1 0 0 0 0,0 1 0 0 0,1 1 0 0 0,-2 0 0 0 0,0 0 0 0 0,0 0 0 0 0,1 0 0 0 0,0 0 0 0 0,-1 0 0 0 0,0 0 0 0 0,0 0 0 0 0,-1 0 0 0 0,0 0 0 0 0,-2 0 0 0 0,0 0 0 0 0,0 0 0 0 0,-1 0 0 0 0,0 0 0 0 0,1-1 0 0 0,-1-1 0 0 0,0 0 0 0 0,0-1 0 0 0,1-1 0 0 0,-1-1 0 0 0,0 0 0 0 0,1 1 0 0 0,-1-1 0 0 0,2-1 0 0 0,1-1 0 0 0,-1 1 0 0 0,0 0 0 0 0,0-1 0 0 0,-1 0 0 0 0,2 1 0 0 0,-1 0 0 0 0,1-1 0 0 0,-1 2 0 0 0,0-1 0 0 0,-1 0 0 0 0,-1 1 0 0 0,1-1 0 0 0,-1 0 0 0 0,0 1 0 0 0,-1-1 0 0 0,-1 0 0 0 0,1-1 0 0 0,0 1 0 0 0,0 0 0 0 0,1 0 0 0 0,0-3 0 0 0,0-1 0 0 0,1-1 0 0 0,0-3 0 0 0,0-2 0 0 0,2-2 0 0 0,0 0 0 0 0,2-3 0 0 0,1 0 0 0 0,-1-3 0 0 0,1-2 0 0 0,-1 1 0 0 0,2-2 0 0 0,-1 2 0 0 0,-1-1 0 0 0,0 1 0 0 0,-2 2 0 0 0,-1 1 0 0 0,-2 2 0 0 0,-1 2 0 0 0,-2 2 0 0 0,-1 1 0 0 0,0 1 0 0 0,-1 1 0 0 0,-1 1 0 0 0,-1 2 0 0 0,2 0 0 0 0,-1-1 0 0 0,0 1 0 0 0,-1-1 0 0 0,0-1 0 0 0,0 1 0 0 0,0-1 0 0 0,1 0 0 0 0,0 0 0 0 0,-1-1 0 0 0,0-2 0 0 0,0 1 0 0 0,-1-1 0 0 0,0 1 0 0 0,0 0 0 0 0,0 0 0 0 0,0 0 0 0 0,0 1 0 0 0,0 1 0 0 0,0-1 0 0 0,0 1 0 0 0,0-1 0 0 0,0 0 0 0 0,0 0 0 0 0,0-2 0 0 0,0 0 0 0 0,0 1 0 0 0,0 0 0 0 0,0-1 0 0 0,-2 2 0 0 0,-1-1 0 0 0,-1 0 0 0 0,-1 2 0 0 0,-1 1 0 0 0,-1 0 0 0 0,-1-1 0 0 0,-1 1 0 0 0,1 1 0 0 0,-1 1 0 0 0,0 0 0 0 0,0-2 0 0 0,0 0 0 0 0,1 1 0 0 0,-1 0 0 0 0,0 0 0 0 0,1-1 0 0 0,-1 0 0 0 0,0 0 0 0 0,1 1 0 0 0,0 1 0 0 0,2-1 0 0 0,1 2 0 0 0,0-1 0 0 0,-1 1 0 0 0,1-1 0 0 0,0 2 0 0 0,0 1 0 0 0,2-1 0 0 0,0 2 0 0 0,-1-1 0 0 0,1 0 0 0 0,-2 0 0 0 0,0-2 0 0 0,0 2 0 0 0,0 0 0 0 0,0-1 0 0 0,0 0 0 0 0,-2-1 0 0 0,1 1 0 0 0,0-2 0 0 0,0 1 0 0 0,-1-1 0 0 0,-1 1 0 0 0,2-1 0 0 0,-1 1 0 0 0,1-1 0 0 0,-2 1 0 0 0,1 0 0 0 0,-1 2 0 0 0,0-1 0 0 0,-1 0 0 0 0,1 0 0 0 0,-1 0 0 0 0,1 1 0 0 0,1 0 0 0 0,0 0 0 0 0,0 1 0 0 0,0 0 0 0 0,1 0 0 0 0,0 1 0 0 0,0 1 0 0 0,1 0 0 0 0,-1 0 0 0 0,0-1 0 0 0,-1 0 0 0 0,0 0 0 0 0,-1 0 0 0 0,1 0 0 0 0,1 0 0 0 0,-1 1 0 0 0,1-1 0 0 0,1 1 0 0 0,-2-1 0 0 0,1 0 0 0 0,-2 0 0 0 0,1 0 0 0 0,-2 0 0 0 0,1 0 0 0 0,-2 1 0 0 0,-1-1 0 0 0,0 1 0 0 0,1 1 0 0 0,0 0 0 0 0,1-1 0 0 0,0 1 0 0 0,0 0 0 0 0,0 1 0 0 0,1 0 0 0 0,0 0 0 0 0,-2 1 0 0 0,-1-1 0 0 0,-1-1 0 0 0,-1 0 0 0 0,-1 1 0 0 0,1 0 0 0 0,-1 0 0 0 0,1 1 0 0 0,-1-2 0 0 0,-2 0 0 0 0,2 0 0 0 0,-1-1 0 0 0,1 0 0 0 0,0-2 0 0 0,0 1 0 0 0,2 1 0 0 0,1-1 0 0 0,1 1 0 0 0,1 0 0 0 0,2 0 0 0 0,0 0 0 0 0,1 1 0 0 0,1-1 0 0 0,-1 0 0 0 0,2 0 0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42"/>
    </inkml:context>
    <inkml:brush xml:id="br0">
      <inkml:brushProperty name="width" value="0.2" units="cm"/>
      <inkml:brushProperty name="height" value="0.2" units="cm"/>
    </inkml:brush>
  </inkml:definitions>
  <inkml:trace contextRef="#ctx0" brushRef="#br0">20111 13887 16383 0 0,'0'3'0'0'0,"0"2"0"0"0,0 3 0 0 0,0 2 0 0 0,-1 1 0 0 0,-1 0 0 0 0,-1 0 0 0 0,-2-1 0 0 0,0-1 0 0 0,0 0 0 0 0,0 0 0 0 0,0 0 0 0 0,0-1 0 0 0,2 0 0 0 0,0-1 0 0 0,-1-1 0 0 0,0 1 0 0 0,1 0 0 0 0,-1 0 0 0 0,0 1 0 0 0,-1 0 0 0 0,0 1 0 0 0,0 2 0 0 0,-1 0 0 0 0,1 1 0 0 0,0 0 0 0 0,1-1 0 0 0,-1 0 0 0 0,1-2 0 0 0,1 1 0 0 0,0-2 0 0 0,0 1 0 0 0,0-1 0 0 0,0 0 0 0 0,0 0 0 0 0,0 1 0 0 0,-1-1 0 0 0,0 0 0 0 0,0 0 0 0 0,-1 2 0 0 0,1 1 0 0 0,-1 1 0 0 0,1 1 0 0 0,-1 0 0 0 0,0 2 0 0 0,0 0 0 0 0,1-2 0 0 0,-1 0 0 0 0,1 0 0 0 0,1-1 0 0 0,-1 0 0 0 0,1 2 0 0 0,0-1 0 0 0,0 1 0 0 0,-1 1 0 0 0,0 0 0 0 0,1 0 0 0 0,-2-1 0 0 0,1-1 0 0 0,1-2 0 0 0,-1 1 0 0 0,1-1 0 0 0,-1 0 0 0 0,0 0 0 0 0,0 1 0 0 0,-2 1 0 0 0,1-1 0 0 0,-1 2 0 0 0,1 1 0 0 0,2-1 0 0 0,0 1 0 0 0,1 0 0 0 0,0 2 0 0 0,0 0 0 0 0,0 1 0 0 0,0 1 0 0 0,2-3 0 0 0,-1 1 0 0 0,1-1 0 0 0,0 1 0 0 0,0 0 0 0 0,0 1 0 0 0,0 0 0 0 0,0-1 0 0 0,0-1 0 0 0,0 1 0 0 0,0-1 0 0 0,0 2 0 0 0,2-1 0 0 0,0 0 0 0 0,0-1 0 0 0,1-2 0 0 0,0-1 0 0 0,0-2 0 0 0,0-1 0 0 0,0-1 0 0 0,-1 0 0 0 0,0-1 0 0 0,-1 0 0 0 0,1 0 0 0 0,0 0 0 0 0,0 0 0 0 0,-1 0 0 0 0,2 0 0 0 0,-1 1 0 0 0,0-1 0 0 0,0 0 0 0 0,0 1 0 0 0,0-1 0 0 0,0 1 0 0 0,0-1 0 0 0,-1 0 0 0 0,0 1 0 0 0,0-1 0 0 0,1 2 0 0 0,0 1 0 0 0,-1-1 0 0 0,0 2 0 0 0,1 0 0 0 0,0-1 0 0 0,0 0 0 0 0,1 0 0 0 0,0 1 0 0 0,1-1 0 0 0,0 0 0 0 0,-1 1 0 0 0,0-1 0 0 0,1 0 0 0 0,0-2 0 0 0,-1 0 0 0 0,0 0 0 0 0,1 1 0 0 0,-1 1 0 0 0,1-1 0 0 0,0 0 0 0 0,0 0 0 0 0,0-1 0 0 0,0-1 0 0 0,0 1 0 0 0,1-1 0 0 0,0 0 0 0 0,0 1 0 0 0,0-1 0 0 0,0 0 0 0 0,0 1 0 0 0,0-1 0 0 0,2 0 0 0 0,0 1 0 0 0,-1-1 0 0 0,1-1 0 0 0,-2-1 0 0 0,0-1 0 0 0,-1 0 0 0 0,1 0 0 0 0,-2-1 0 0 0,2 1 0 0 0,0 0 0 0 0,0 0 0 0 0,0-1 0 0 0,1 1 0 0 0,1-1 0 0 0,0 1 0 0 0,1-1 0 0 0,-1 0 0 0 0,-1 0 0 0 0,1-1 0 0 0,0 0 0 0 0,0 0 0 0 0,1 1 0 0 0,0 0 0 0 0,0-2 0 0 0,1 0 0 0 0,-1 0 0 0 0,1-2 0 0 0,-1 0 0 0 0,1 0 0 0 0,-1 0 0 0 0,0 0 0 0 0,1 0 0 0 0,-1 0 0 0 0,0 0 0 0 0,1 0 0 0 0,-1 0 0 0 0,0 0 0 0 0,1 0 0 0 0,-1 0 0 0 0,0 0 0 0 0,1 0 0 0 0,-1 0 0 0 0,1 0 0 0 0,-1 0 0 0 0,0-2 0 0 0,1-1 0 0 0,-1-2 0 0 0,0-4 0 0 0,1-1 0 0 0,0 0 0 0 0,1-2 0 0 0,1-1 0 0 0,-1 1 0 0 0,2 0 0 0 0,0-1 0 0 0,-1 2 0 0 0,0 0 0 0 0,-1 1 0 0 0,-1 2 0 0 0,-1 3 0 0 0,1 0 0 0 0,-1 0 0 0 0,-1 0 0 0 0,-2-2 0 0 0,-1-2 0 0 0,0-1 0 0 0,0-3 0 0 0,2 1 0 0 0,0-2 0 0 0,1-1 0 0 0,2-2 0 0 0,-1 0 0 0 0,2-1 0 0 0,-1-1 0 0 0,1 0 0 0 0,-1 1 0 0 0,-1-1 0 0 0,-1 0 0 0 0,0 2 0 0 0,-1 0 0 0 0,0 1 0 0 0,-1-1 0 0 0,0 0 0 0 0,-1-1 0 0 0,1 0 0 0 0,-1-1 0 0 0,-1 1 0 0 0,1 1 0 0 0,-1 0 0 0 0,0 1 0 0 0,0-1 0 0 0,0 1 0 0 0,-1 1 0 0 0,0 0 0 0 0,-1 1 0 0 0,0 0 0 0 0,-1 1 0 0 0,0 0 0 0 0,0-1 0 0 0,0 1 0 0 0,1 1 0 0 0,1-1 0 0 0,-1 1 0 0 0,1 1 0 0 0,-1-2 0 0 0,-1 1 0 0 0,1-1 0 0 0,-1 1 0 0 0,0-2 0 0 0,0 1 0 0 0,0-1 0 0 0,0 1 0 0 0,0-1 0 0 0,0-1 0 0 0,0-1 0 0 0,0 0 0 0 0,0 1 0 0 0,0 0 0 0 0,0 0 0 0 0,0 2 0 0 0,0-1 0 0 0,0 1 0 0 0,0-1 0 0 0,0 1 0 0 0,-2 1 0 0 0,0 1 0 0 0,0-1 0 0 0,-1 1 0 0 0,1 0 0 0 0,-2 1 0 0 0,0 0 0 0 0,-1-1 0 0 0,1 0 0 0 0,-1 1 0 0 0,1 0 0 0 0,1 0 0 0 0,-1-1 0 0 0,0 0 0 0 0,0 0 0 0 0,1-1 0 0 0,-2 1 0 0 0,1-1 0 0 0,0 0 0 0 0,-2 0 0 0 0,1 0 0 0 0,-1 0 0 0 0,0 0 0 0 0,0-1 0 0 0,0 0 0 0 0,0 0 0 0 0,0-1 0 0 0,0 1 0 0 0,0-1 0 0 0,-1 0 0 0 0,-1 1 0 0 0,-1-1 0 0 0,1 1 0 0 0,-1-1 0 0 0,-2 1 0 0 0,0-2 0 0 0,-1 2 0 0 0,2 1 0 0 0,-2-1 0 0 0,0 1 0 0 0,1 0 0 0 0,1 2 0 0 0,0 0 0 0 0,1 3 0 0 0,0 0 0 0 0,0 0 0 0 0,1 0 0 0 0,0 0 0 0 0,1-1 0 0 0,0 2 0 0 0,1 0 0 0 0,-1-1 0 0 0,1 0 0 0 0,0 1 0 0 0,1 0 0 0 0,0 1 0 0 0,1 0 0 0 0,0 1 0 0 0,-2 1 0 0 0,1-1 0 0 0,0 1 0 0 0,1-1 0 0 0,-1 1 0 0 0,1-1 0 0 0,-1 0 0 0 0,0 0 0 0 0,-2-2 0 0 0,0 0 0 0 0,-1 0 0 0 0,0 0 0 0 0,-1 1 0 0 0,1 0 0 0 0,-1 0 0 0 0,0 1 0 0 0,1 0 0 0 0,-1-1 0 0 0,2 1 0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43"/>
    </inkml:context>
    <inkml:brush xml:id="br0">
      <inkml:brushProperty name="width" value="0.2" units="cm"/>
      <inkml:brushProperty name="height" value="0.2" units="cm"/>
    </inkml:brush>
  </inkml:definitions>
  <inkml:trace contextRef="#ctx0" brushRef="#br0">21018 13813 16383 0 0,'0'2'0'0'0,"0"3"0"0"0,0 4 0 0 0,0 4 0 0 0,0 0 0 0 0,0 5 0 0 0,0 1 0 0 0,0 3 0 0 0,0 0 0 0 0,0 1 0 0 0,0 1 0 0 0,0 1 0 0 0,0 0 0 0 0,0 1 0 0 0,0-1 0 0 0,0-2 0 0 0,0-3 0 0 0,0-2 0 0 0,0 0 0 0 0,0-3 0 0 0,0 0 0 0 0,0-2 0 0 0,0-1 0 0 0,0-1 0 0 0,0 0 0 0 0,0 0 0 0 0,0 1 0 0 0,0 1 0 0 0,0 0 0 0 0,0 0 0 0 0,0 0 0 0 0,0 2 0 0 0,0 0 0 0 0,0 0 0 0 0,-2 0 0 0 0,0 0 0 0 0,0 0 0 0 0,0-1 0 0 0,1 0 0 0 0,0 0 0 0 0,1 0 0 0 0,0 0 0 0 0,-2 1 0 0 0,0-1 0 0 0,1 0 0 0 0,-1-2 0 0 0,1 1 0 0 0,1-1 0 0 0,-1 0 0 0 0,1-2 0 0 0,0-1 0 0 0,-1 2 0 0 0,-1 0 0 0 0,0-1 0 0 0,0 0 0 0 0,1 0 0 0 0,-1 0 0 0 0,-1 1 0 0 0,1 0 0 0 0,1-1 0 0 0,-1-1 0 0 0,0 1 0 0 0,0-2 0 0 0,0 1 0 0 0,1-1 0 0 0,-2 0 0 0 0,1 0 0 0 0,0 1 0 0 0,0 1 0 0 0,0 0 0 0 0,-1 3 0 0 0,1-1 0 0 0,1 1 0 0 0,-2 2 0 0 0,1 0 0 0 0,-1-2 0 0 0,2-1 0 0 0,0-2 0 0 0,-1 0 0 0 0,-1 0 0 0 0,1 1 0 0 0,1-1 0 0 0,0 2 0 0 0,1-1 0 0 0,-1 2 0 0 0,1 0 0 0 0,0 0 0 0 0,0 1 0 0 0,-1-1 0 0 0,-1 2 0 0 0,0 0 0 0 0,0 0 0 0 0,1 0 0 0 0,0 2 0 0 0,1 0 0 0 0,0 1 0 0 0,0 0 0 0 0,0-1 0 0 0,0-1 0 0 0,0 1 0 0 0,-1-2 0 0 0,-1 0 0 0 0,0 1 0 0 0,1-2 0 0 0,0 1 0 0 0,0 1 0 0 0,1-2 0 0 0,-2 1 0 0 0,0 1 0 0 0,0-1 0 0 0,0-1 0 0 0,0 2 0 0 0,-1-1 0 0 0,0 0 0 0 0,0 0 0 0 0,0 0 0 0 0,0 0 0 0 0,1-1 0 0 0,1-2 0 0 0,-1-1 0 0 0,0-1 0 0 0,0-1 0 0 0,1 0 0 0 0,0-1 0 0 0,0 0 0 0 0,1-3 0 0 0,0-3 0 0 0,0-3 0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24T11:00:28.844"/>
    </inkml:context>
    <inkml:brush xml:id="br0">
      <inkml:brushProperty name="width" value="0.2" units="cm"/>
      <inkml:brushProperty name="height" value="0.2" units="cm"/>
    </inkml:brush>
  </inkml:definitions>
  <inkml:trace contextRef="#ctx0" brushRef="#br0">21014 13817 16383 0 0,'0'1'0'0'0,"0"4"0"0"0,0 3 0 0 0,2 2 0 0 0,1 2 0 0 0,3 1 0 0 0,1 2 0 0 0,1 0 0 0 0,1 1 0 0 0,0 0 0 0 0,0 1 0 0 0,1-2 0 0 0,-1 1 0 0 0,-1-1 0 0 0,-1-3 0 0 0,-2 1 0 0 0,0-1 0 0 0,-1 1 0 0 0,1 0 0 0 0,0 0 0 0 0,1 2 0 0 0,2-1 0 0 0,0 1 0 0 0,0-2 0 0 0,1 2 0 0 0,0-2 0 0 0,0 1 0 0 0,0-1 0 0 0,0 1 0 0 0,0-1 0 0 0,0 1 0 0 0,0-1 0 0 0,-1-1 0 0 0,1 0 0 0 0,0 0 0 0 0,-1 0 0 0 0,0 0 0 0 0,-2-1 0 0 0,1 1 0 0 0,-2-2 0 0 0,1-1 0 0 0,-1 0 0 0 0,1 0 0 0 0,-1-1 0 0 0,-1 1 0 0 0,1-1 0 0 0,1 0 0 0 0,-2 0 0 0 0,2 0 0 0 0,0 1 0 0 0,0-1 0 0 0,0 0 0 0 0,0 1 0 0 0,1 1 0 0 0,0 0 0 0 0,0 1 0 0 0,0-1 0 0 0,-1 0 0 0 0,1-1 0 0 0,-1 1 0 0 0,-1 1 0 0 0,0 0 0 0 0,-1-1 0 0 0,2-1 0 0 0,-1 0 0 0 0,0 0 0 0 0,-1-1 0 0 0,1 1 0 0 0,1-1 0 0 0,-1 0 0 0 0,0 1 0 0 0,1-1 0 0 0,-1 0 0 0 0,1 2 0 0 0,0 1 0 0 0,1-1 0 0 0,0 0 0 0 0,0 2 0 0 0,-1-1 0 0 0,1 0 0 0 0,0 1 0 0 0,-1 0 0 0 0,0-1 0 0 0,1 0 0 0 0,-2-2 0 0 0,1 0 0 0 0,-2 0 0 0 0,1-1 0 0 0,-1 1 0 0 0,1-1 0 0 0,0 0 0 0 0,0 0 0 0 0,0 2 0 0 0,0 1 0 0 0,0-1 0 0 0,0 0 0 0 0,0 0 0 0 0,1-1 0 0 0,0 0 0 0 0,-1 0 0 0 0,-1-1 0 0 0,0 0 0 0 0,0 0 0 0 0,0 1 0 0 0,-1-1 0 0 0,1 0 0 0 0,2 1 0 0 0,-2-1 0 0 0,2 0 0 0 0,0 1 0 0 0,0-1 0 0 0,2 0 0 0 0,-2 1 0 0 0,1-1 0 0 0,-1 0 0 0 0,1 1 0 0 0,1-1 0 0 0,0 0 0 0 0,-2 1 0 0 0,1-1 0 0 0,-1 0 0 0 0,0 1 0 0 0,-1-2 0 0 0,0-1 0 0 0,0 1 0 0 0,-1 0 0 0 0,0 0 0 0 0,0 1 0 0 0,0 0 0 0 0,0 0 0 0 0,-1 0 0 0 0,0 1 0 0 0,0-1 0 0 0,1 1 0 0 0,0-1 0 0 0,0 0 0 0 0,0 1 0 0 0,-1-1 0 0 0,0 0 0 0 0,0 1 0 0 0,0-1 0 0 0,-2 1 0 0 0,2-1 0 0 0,-1 0 0 0 0,0 1 0 0 0,1-1 0 0 0,0 0 0 0 0,-1 1 0 0 0,0-1 0 0 0,-1 0 0 0 0,1 1 0 0 0,0-1 0 0 0,0 0 0 0 0,-1 1 0 0 0,0-1 0 0 0,1 0 0 0 0,0 1 0 0 0,0-1 0 0 0,1 1 0 0 0,0-1 0 0 0,-1 0 0 0 0,0 1 0 0 0,0-1 0 0 0,1 0 0 0 0,-1 1 0 0 0,1-2 0 0 0,-1-1 0 0 0,1 1 0 0 0,0-2 0 0 0,0 1 0 0 0,1-1 0 0 0,-1 2 0 0 0,2 0 0 0 0,-2 1 0 0 0,2 0 0 0 0,-1 0 0 0 0,-1 1 0 0 0,0-2 0 0 0,1-1 0 0 0,-1 1 0 0 0,1 0 0 0 0,-1 0 0 0 0,0 0 0 0 0,0-1 0 0 0,1-1 0 0 0,0 0 0 0 0,0-1 0 0 0,0 0 0 0 0,0 0 0 0 0,0 1 0 0 0,0-2 0 0 0,0 2 0 0 0,1-2 0 0 0,-1-1 0 0 0,-1-3 0 0 0,-1-3 0 0 0,-1-2 0 0 0,0-2 0 0 0,-1 0 0 0 0,0-1 0 0 0,0-2 0 0 0,-1-2 0 0 0,1 0 0 0 0,0-2 0 0 0,0-1 0 0 0,0 1 0 0 0,-2 0 0 0 0,0 1 0 0 0,0-1 0 0 0,1 1 0 0 0,0 2 0 0 0,0-1 0 0 0,0 1 0 0 0,1-1 0 0 0,0 1 0 0 0,0-2 0 0 0,0-1 0 0 0,1-1 0 0 0,-1-1 0 0 0,0-1 0 0 0,0 0 0 0 0,0-1 0 0 0,0 0 0 0 0,0 0 0 0 0,0 0 0 0 0,0 2 0 0 0,0 1 0 0 0,0-1 0 0 0,0 1 0 0 0,0-2 0 0 0,0 0 0 0 0,0 0 0 0 0,0 2 0 0 0,0-1 0 0 0,0 1 0 0 0,0 1 0 0 0,0-1 0 0 0,0 2 0 0 0,0 2 0 0 0,0 1 0 0 0,0-1 0 0 0,0 1 0 0 0,0 0 0 0 0,0 1 0 0 0,0 1 0 0 0,0 0 0 0 0,0 0 0 0 0,0 1 0 0 0,0-2 0 0 0,0-1 0 0 0,0 0 0 0 0,0 1 0 0 0,0 1 0 0 0,0-1 0 0 0,0 1 0 0 0,0 1 0 0 0,0-2 0 0 0,0-1 0 0 0,1 0 0 0 0,1-1 0 0 0,0 1 0 0 0,-1-1 0 0 0,0 0 0 0 0,0 0 0 0 0,-1 0 0 0 0,0 0 0 0 0,0 0 0 0 0,0 0 0 0 0,0 2 0 0 0,0-2 0 0 0,0 1 0 0 0,0 0 0 0 0,0 1 0 0 0,0-1 0 0 0,0-1 0 0 0,0 1 0 0 0,0 1 0 0 0,0-1 0 0 0,0-1 0 0 0,2 0 0 0 0,0-1 0 0 0,0-1 0 0 0,-1 1 0 0 0,0 1 0 0 0,0-1 0 0 0,0 1 0 0 0,-1 0 0 0 0,0 2 0 0 0,0-2 0 0 0,0 1 0 0 0,-1-2 0 0 0,1 1 0 0 0,0-1 0 0 0,0-1 0 0 0,0 1 0 0 0,0-3 0 0 0,0 2 0 0 0,0 1 0 0 0,0-1 0 0 0,0 1 0 0 0,0 2 0 0 0,0 0 0 0 0,0 1 0 0 0,0 1 0 0 0,0 1 0 0 0,0-1 0 0 0,0-1 0 0 0,0 0 0 0 0,0-1 0 0 0,0 1 0 0 0,0 1 0 0 0,0-1 0 0 0,0 2 0 0 0,0-1 0 0 0,0 0 0 0 0,0 1 0 0 0,0 0 0 0 0,0-1 0 0 0,0 1 0 0 0,0-1 0 0 0,0 1 0 0 0,0 0 0 0 0,0-1 0 0 0,0 1 0 0 0,0-1 0 0 0,0 1 0 0 0,0-1 0 0 0,0 1 0 0 0,0-1 0 0 0,0 1 0 0 0,0-1 0 0 0,0 1 0 0 0,0-1 0 0 0,0 1 0 0 0,0-1 0 0 0,0 1 0 0 0,0-1 0 0 0,0 1 0 0 0,0-1 0 0 0,0 1 0 0 0,0-1 0 0 0,0 1 0 0 0,0-1 0 0 0,0 1 0 0 0,0-1 0 0 0,0 1 0 0 0,0 0 0 0 0,0-1 0 0 0,0 1 0 0 0,0-1 0 0 0,0 1 0 0 0,0-1 0 0 0,0 1 0 0 0,0-1 0 0 0,0 1 0 0 0,0-1 0 0 0,0 1 0 0 0,0-1 0 0 0,0 1 0 0 0,0-1 0 0 0,0 1 0 0 0,0-1 0 0 0,0 2 0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2387600"/>
          </a:xfrm>
        </p:spPr>
        <p:txBody>
          <a:bodyPr anchor="b"/>
          <a:lstStyle>
            <a:lvl1pPr algn="ctr">
              <a:defRPr sz="4500"/>
            </a:lvl1pPr>
          </a:lstStyle>
          <a:p>
            <a:r>
              <a:rPr lang="sv-SE"/>
              <a:t>Klicka här för att ändra format</a:t>
            </a:r>
          </a:p>
        </p:txBody>
      </p:sp>
      <p:sp>
        <p:nvSpPr>
          <p:cNvPr id="3" name="Underrubri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2026-01-17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84422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2026-01-17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322720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23888" y="1709739"/>
            <a:ext cx="7886700" cy="2852737"/>
          </a:xfrm>
        </p:spPr>
        <p:txBody>
          <a:bodyPr anchor="b"/>
          <a:lstStyle>
            <a:lvl1pPr>
              <a:defRPr sz="4500"/>
            </a:lvl1pPr>
          </a:lstStyle>
          <a:p>
            <a:r>
              <a:rPr lang="sv-SE"/>
              <a:t>Klicka här för att ändra format</a:t>
            </a:r>
          </a:p>
        </p:txBody>
      </p:sp>
      <p:sp>
        <p:nvSpPr>
          <p:cNvPr id="3" name="Platshållare för text 2"/>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2026-01-17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8672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1560A13A-DB3F-4AD5-B6AF-BDA0278A0A39}" type="datetimeFigureOut">
              <a:rPr lang="sv-SE" smtClean="0"/>
              <a:t>2026-01-17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592360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29841" y="365126"/>
            <a:ext cx="7886700" cy="1325563"/>
          </a:xfrm>
        </p:spPr>
        <p:txBody>
          <a:bodyPr/>
          <a:lstStyle/>
          <a:p>
            <a:r>
              <a:rPr lang="sv-SE"/>
              <a:t>Klicka här för att ändra format</a:t>
            </a:r>
          </a:p>
        </p:txBody>
      </p:sp>
      <p:sp>
        <p:nvSpPr>
          <p:cNvPr id="3" name="Platshållare för text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560A13A-DB3F-4AD5-B6AF-BDA0278A0A39}" type="datetimeFigureOut">
              <a:rPr lang="sv-SE" smtClean="0"/>
              <a:t>2026-01-17</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7765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560A13A-DB3F-4AD5-B6AF-BDA0278A0A39}" type="datetimeFigureOut">
              <a:rPr lang="sv-SE" smtClean="0"/>
              <a:t>2026-01-17</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56609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560A13A-DB3F-4AD5-B6AF-BDA0278A0A39}" type="datetimeFigureOut">
              <a:rPr lang="sv-SE" smtClean="0"/>
              <a:t>2026-01-17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311076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innehåll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2026-01-17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54896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bild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2026-01-17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71453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2026-01-17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623719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543675" y="365125"/>
            <a:ext cx="1971675"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2026-01-17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1644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1560A13A-DB3F-4AD5-B6AF-BDA0278A0A39}" type="datetimeFigureOut">
              <a:rPr lang="sv-SE" smtClean="0"/>
              <a:t>2026-01-17</a:t>
            </a:fld>
            <a:endParaRPr lang="sv-SE"/>
          </a:p>
        </p:txBody>
      </p:sp>
      <p:sp>
        <p:nvSpPr>
          <p:cNvPr id="5" name="Platshållare för sidfo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sv-SE"/>
          </a:p>
        </p:txBody>
      </p:sp>
      <p:sp>
        <p:nvSpPr>
          <p:cNvPr id="6" name="Platshållare för bild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F7C2F05B-BAF9-488D-83DE-20A7CCFAC190}" type="slidenum">
              <a:rPr lang="sv-SE" smtClean="0"/>
              <a:t>‹#›</a:t>
            </a:fld>
            <a:endParaRPr lang="sv-SE"/>
          </a:p>
        </p:txBody>
      </p:sp>
    </p:spTree>
    <p:extLst>
      <p:ext uri="{BB962C8B-B14F-4D97-AF65-F5344CB8AC3E}">
        <p14:creationId xmlns:p14="http://schemas.microsoft.com/office/powerpoint/2010/main" val="3707285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www.youtube.com/watch?v=5fyagkd97LQ"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customXml" Target="../ink/ink5.xml"/><Relationship Id="rId18" Type="http://schemas.openxmlformats.org/officeDocument/2006/relationships/image" Target="../media/image31.png"/><Relationship Id="rId3" Type="http://schemas.openxmlformats.org/officeDocument/2006/relationships/image" Target="../media/image24.jpeg"/><Relationship Id="rId7" Type="http://schemas.openxmlformats.org/officeDocument/2006/relationships/customXml" Target="../ink/ink2.xml"/><Relationship Id="rId12" Type="http://schemas.openxmlformats.org/officeDocument/2006/relationships/image" Target="../media/image28.png"/><Relationship Id="rId17" Type="http://schemas.openxmlformats.org/officeDocument/2006/relationships/customXml" Target="../ink/ink7.xml"/><Relationship Id="rId2" Type="http://schemas.openxmlformats.org/officeDocument/2006/relationships/image" Target="../media/image23.png"/><Relationship Id="rId16"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customXml" Target="../ink/ink6.xml"/><Relationship Id="rId10" Type="http://schemas.openxmlformats.org/officeDocument/2006/relationships/image" Target="../media/image27.png"/><Relationship Id="rId4" Type="http://schemas.openxmlformats.org/officeDocument/2006/relationships/image" Target="../media/image6.png"/><Relationship Id="rId9" Type="http://schemas.openxmlformats.org/officeDocument/2006/relationships/customXml" Target="../ink/ink3.xml"/><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117" Type="http://schemas.openxmlformats.org/officeDocument/2006/relationships/image" Target="../media/image89.png"/><Relationship Id="rId21" Type="http://schemas.openxmlformats.org/officeDocument/2006/relationships/image" Target="../media/image41.png"/><Relationship Id="rId42" Type="http://schemas.openxmlformats.org/officeDocument/2006/relationships/customXml" Target="../ink/ink28.xml"/><Relationship Id="rId63" Type="http://schemas.openxmlformats.org/officeDocument/2006/relationships/image" Target="../media/image62.png"/><Relationship Id="rId84" Type="http://schemas.openxmlformats.org/officeDocument/2006/relationships/customXml" Target="../ink/ink49.xml"/><Relationship Id="rId138" Type="http://schemas.openxmlformats.org/officeDocument/2006/relationships/customXml" Target="../ink/ink76.xml"/><Relationship Id="rId107" Type="http://schemas.openxmlformats.org/officeDocument/2006/relationships/image" Target="../media/image84.png"/><Relationship Id="rId11" Type="http://schemas.openxmlformats.org/officeDocument/2006/relationships/image" Target="../media/image36.png"/><Relationship Id="rId32" Type="http://schemas.openxmlformats.org/officeDocument/2006/relationships/customXml" Target="../ink/ink23.xml"/><Relationship Id="rId37" Type="http://schemas.openxmlformats.org/officeDocument/2006/relationships/image" Target="../media/image49.png"/><Relationship Id="rId53" Type="http://schemas.openxmlformats.org/officeDocument/2006/relationships/image" Target="../media/image57.png"/><Relationship Id="rId58" Type="http://schemas.openxmlformats.org/officeDocument/2006/relationships/customXml" Target="../ink/ink36.xml"/><Relationship Id="rId74" Type="http://schemas.openxmlformats.org/officeDocument/2006/relationships/customXml" Target="../ink/ink44.xml"/><Relationship Id="rId79" Type="http://schemas.openxmlformats.org/officeDocument/2006/relationships/image" Target="../media/image70.png"/><Relationship Id="rId102" Type="http://schemas.openxmlformats.org/officeDocument/2006/relationships/customXml" Target="../ink/ink58.xml"/><Relationship Id="rId123" Type="http://schemas.openxmlformats.org/officeDocument/2006/relationships/image" Target="../media/image92.png"/><Relationship Id="rId128" Type="http://schemas.openxmlformats.org/officeDocument/2006/relationships/customXml" Target="../ink/ink71.xml"/><Relationship Id="rId5" Type="http://schemas.openxmlformats.org/officeDocument/2006/relationships/image" Target="../media/image33.png"/><Relationship Id="rId90" Type="http://schemas.openxmlformats.org/officeDocument/2006/relationships/customXml" Target="../ink/ink52.xml"/><Relationship Id="rId95" Type="http://schemas.openxmlformats.org/officeDocument/2006/relationships/image" Target="../media/image78.png"/><Relationship Id="rId22" Type="http://schemas.openxmlformats.org/officeDocument/2006/relationships/customXml" Target="../ink/ink18.xml"/><Relationship Id="rId27" Type="http://schemas.openxmlformats.org/officeDocument/2006/relationships/image" Target="../media/image44.png"/><Relationship Id="rId43" Type="http://schemas.openxmlformats.org/officeDocument/2006/relationships/image" Target="../media/image52.png"/><Relationship Id="rId48" Type="http://schemas.openxmlformats.org/officeDocument/2006/relationships/customXml" Target="../ink/ink31.xml"/><Relationship Id="rId64" Type="http://schemas.openxmlformats.org/officeDocument/2006/relationships/customXml" Target="../ink/ink39.xml"/><Relationship Id="rId69" Type="http://schemas.openxmlformats.org/officeDocument/2006/relationships/image" Target="../media/image65.png"/><Relationship Id="rId113" Type="http://schemas.openxmlformats.org/officeDocument/2006/relationships/image" Target="../media/image87.png"/><Relationship Id="rId118" Type="http://schemas.openxmlformats.org/officeDocument/2006/relationships/customXml" Target="../ink/ink66.xml"/><Relationship Id="rId134" Type="http://schemas.openxmlformats.org/officeDocument/2006/relationships/customXml" Target="../ink/ink74.xml"/><Relationship Id="rId139" Type="http://schemas.openxmlformats.org/officeDocument/2006/relationships/image" Target="../media/image100.png"/><Relationship Id="rId80" Type="http://schemas.openxmlformats.org/officeDocument/2006/relationships/customXml" Target="../ink/ink47.xml"/><Relationship Id="rId85" Type="http://schemas.openxmlformats.org/officeDocument/2006/relationships/image" Target="../media/image73.png"/><Relationship Id="rId12" Type="http://schemas.openxmlformats.org/officeDocument/2006/relationships/customXml" Target="../ink/ink13.xml"/><Relationship Id="rId17" Type="http://schemas.openxmlformats.org/officeDocument/2006/relationships/image" Target="../media/image39.png"/><Relationship Id="rId33" Type="http://schemas.openxmlformats.org/officeDocument/2006/relationships/image" Target="../media/image47.png"/><Relationship Id="rId38" Type="http://schemas.openxmlformats.org/officeDocument/2006/relationships/customXml" Target="../ink/ink26.xml"/><Relationship Id="rId59" Type="http://schemas.openxmlformats.org/officeDocument/2006/relationships/image" Target="../media/image60.png"/><Relationship Id="rId103" Type="http://schemas.openxmlformats.org/officeDocument/2006/relationships/image" Target="../media/image82.png"/><Relationship Id="rId108" Type="http://schemas.openxmlformats.org/officeDocument/2006/relationships/customXml" Target="../ink/ink61.xml"/><Relationship Id="rId124" Type="http://schemas.openxmlformats.org/officeDocument/2006/relationships/customXml" Target="../ink/ink69.xml"/><Relationship Id="rId129" Type="http://schemas.openxmlformats.org/officeDocument/2006/relationships/image" Target="../media/image95.png"/><Relationship Id="rId54" Type="http://schemas.openxmlformats.org/officeDocument/2006/relationships/customXml" Target="../ink/ink34.xml"/><Relationship Id="rId70" Type="http://schemas.openxmlformats.org/officeDocument/2006/relationships/customXml" Target="../ink/ink42.xml"/><Relationship Id="rId75" Type="http://schemas.openxmlformats.org/officeDocument/2006/relationships/image" Target="../media/image68.png"/><Relationship Id="rId91" Type="http://schemas.openxmlformats.org/officeDocument/2006/relationships/image" Target="../media/image76.png"/><Relationship Id="rId96" Type="http://schemas.openxmlformats.org/officeDocument/2006/relationships/customXml" Target="../ink/ink55.xml"/><Relationship Id="rId140" Type="http://schemas.openxmlformats.org/officeDocument/2006/relationships/customXml" Target="../ink/ink77.xml"/><Relationship Id="rId1" Type="http://schemas.openxmlformats.org/officeDocument/2006/relationships/slideLayout" Target="../slideLayouts/slideLayout2.xml"/><Relationship Id="rId6" Type="http://schemas.openxmlformats.org/officeDocument/2006/relationships/customXml" Target="../ink/ink10.xml"/><Relationship Id="rId23" Type="http://schemas.openxmlformats.org/officeDocument/2006/relationships/image" Target="../media/image42.png"/><Relationship Id="rId28" Type="http://schemas.openxmlformats.org/officeDocument/2006/relationships/customXml" Target="../ink/ink21.xml"/><Relationship Id="rId49" Type="http://schemas.openxmlformats.org/officeDocument/2006/relationships/image" Target="../media/image55.png"/><Relationship Id="rId114" Type="http://schemas.openxmlformats.org/officeDocument/2006/relationships/customXml" Target="../ink/ink64.xml"/><Relationship Id="rId119" Type="http://schemas.openxmlformats.org/officeDocument/2006/relationships/image" Target="../media/image90.png"/><Relationship Id="rId44" Type="http://schemas.openxmlformats.org/officeDocument/2006/relationships/customXml" Target="../ink/ink29.xml"/><Relationship Id="rId60" Type="http://schemas.openxmlformats.org/officeDocument/2006/relationships/customXml" Target="../ink/ink37.xml"/><Relationship Id="rId65" Type="http://schemas.openxmlformats.org/officeDocument/2006/relationships/image" Target="../media/image63.png"/><Relationship Id="rId81" Type="http://schemas.openxmlformats.org/officeDocument/2006/relationships/image" Target="../media/image71.png"/><Relationship Id="rId86" Type="http://schemas.openxmlformats.org/officeDocument/2006/relationships/customXml" Target="../ink/ink50.xml"/><Relationship Id="rId130" Type="http://schemas.openxmlformats.org/officeDocument/2006/relationships/customXml" Target="../ink/ink72.xml"/><Relationship Id="rId135" Type="http://schemas.openxmlformats.org/officeDocument/2006/relationships/image" Target="../media/image98.png"/><Relationship Id="rId13" Type="http://schemas.openxmlformats.org/officeDocument/2006/relationships/image" Target="../media/image37.png"/><Relationship Id="rId18" Type="http://schemas.openxmlformats.org/officeDocument/2006/relationships/customXml" Target="../ink/ink16.xml"/><Relationship Id="rId39" Type="http://schemas.openxmlformats.org/officeDocument/2006/relationships/image" Target="../media/image50.png"/><Relationship Id="rId109" Type="http://schemas.openxmlformats.org/officeDocument/2006/relationships/image" Target="../media/image85.png"/><Relationship Id="rId34" Type="http://schemas.openxmlformats.org/officeDocument/2006/relationships/customXml" Target="../ink/ink24.xml"/><Relationship Id="rId50" Type="http://schemas.openxmlformats.org/officeDocument/2006/relationships/customXml" Target="../ink/ink32.xml"/><Relationship Id="rId55" Type="http://schemas.openxmlformats.org/officeDocument/2006/relationships/image" Target="../media/image58.png"/><Relationship Id="rId76" Type="http://schemas.openxmlformats.org/officeDocument/2006/relationships/customXml" Target="../ink/ink45.xml"/><Relationship Id="rId97" Type="http://schemas.openxmlformats.org/officeDocument/2006/relationships/image" Target="../media/image79.png"/><Relationship Id="rId104" Type="http://schemas.openxmlformats.org/officeDocument/2006/relationships/customXml" Target="../ink/ink59.xml"/><Relationship Id="rId120" Type="http://schemas.openxmlformats.org/officeDocument/2006/relationships/customXml" Target="../ink/ink67.xml"/><Relationship Id="rId125" Type="http://schemas.openxmlformats.org/officeDocument/2006/relationships/image" Target="../media/image93.png"/><Relationship Id="rId141" Type="http://schemas.openxmlformats.org/officeDocument/2006/relationships/image" Target="../media/image101.png"/><Relationship Id="rId7" Type="http://schemas.openxmlformats.org/officeDocument/2006/relationships/image" Target="../media/image34.png"/><Relationship Id="rId71" Type="http://schemas.openxmlformats.org/officeDocument/2006/relationships/image" Target="../media/image66.png"/><Relationship Id="rId92" Type="http://schemas.openxmlformats.org/officeDocument/2006/relationships/customXml" Target="../ink/ink53.xml"/><Relationship Id="rId2" Type="http://schemas.openxmlformats.org/officeDocument/2006/relationships/customXml" Target="../ink/ink8.xml"/><Relationship Id="rId29" Type="http://schemas.openxmlformats.org/officeDocument/2006/relationships/image" Target="../media/image45.png"/><Relationship Id="rId24" Type="http://schemas.openxmlformats.org/officeDocument/2006/relationships/customXml" Target="../ink/ink19.xml"/><Relationship Id="rId40" Type="http://schemas.openxmlformats.org/officeDocument/2006/relationships/customXml" Target="../ink/ink27.xml"/><Relationship Id="rId45" Type="http://schemas.openxmlformats.org/officeDocument/2006/relationships/image" Target="../media/image53.png"/><Relationship Id="rId66" Type="http://schemas.openxmlformats.org/officeDocument/2006/relationships/customXml" Target="../ink/ink40.xml"/><Relationship Id="rId87" Type="http://schemas.openxmlformats.org/officeDocument/2006/relationships/image" Target="../media/image74.png"/><Relationship Id="rId110" Type="http://schemas.openxmlformats.org/officeDocument/2006/relationships/customXml" Target="../ink/ink62.xml"/><Relationship Id="rId115" Type="http://schemas.openxmlformats.org/officeDocument/2006/relationships/image" Target="../media/image88.png"/><Relationship Id="rId131" Type="http://schemas.openxmlformats.org/officeDocument/2006/relationships/image" Target="../media/image96.png"/><Relationship Id="rId136" Type="http://schemas.openxmlformats.org/officeDocument/2006/relationships/customXml" Target="../ink/ink75.xml"/><Relationship Id="rId61" Type="http://schemas.openxmlformats.org/officeDocument/2006/relationships/image" Target="../media/image61.png"/><Relationship Id="rId82" Type="http://schemas.openxmlformats.org/officeDocument/2006/relationships/customXml" Target="../ink/ink48.xml"/><Relationship Id="rId19" Type="http://schemas.openxmlformats.org/officeDocument/2006/relationships/image" Target="../media/image40.png"/><Relationship Id="rId14" Type="http://schemas.openxmlformats.org/officeDocument/2006/relationships/customXml" Target="../ink/ink14.xml"/><Relationship Id="rId30" Type="http://schemas.openxmlformats.org/officeDocument/2006/relationships/customXml" Target="../ink/ink22.xml"/><Relationship Id="rId35" Type="http://schemas.openxmlformats.org/officeDocument/2006/relationships/image" Target="../media/image48.png"/><Relationship Id="rId56" Type="http://schemas.openxmlformats.org/officeDocument/2006/relationships/customXml" Target="../ink/ink35.xml"/><Relationship Id="rId77" Type="http://schemas.openxmlformats.org/officeDocument/2006/relationships/image" Target="../media/image69.png"/><Relationship Id="rId100" Type="http://schemas.openxmlformats.org/officeDocument/2006/relationships/customXml" Target="../ink/ink57.xml"/><Relationship Id="rId105" Type="http://schemas.openxmlformats.org/officeDocument/2006/relationships/image" Target="../media/image83.png"/><Relationship Id="rId126" Type="http://schemas.openxmlformats.org/officeDocument/2006/relationships/customXml" Target="../ink/ink70.xml"/><Relationship Id="rId8" Type="http://schemas.openxmlformats.org/officeDocument/2006/relationships/customXml" Target="../ink/ink11.xml"/><Relationship Id="rId51" Type="http://schemas.openxmlformats.org/officeDocument/2006/relationships/image" Target="../media/image56.png"/><Relationship Id="rId72" Type="http://schemas.openxmlformats.org/officeDocument/2006/relationships/customXml" Target="../ink/ink43.xml"/><Relationship Id="rId93" Type="http://schemas.openxmlformats.org/officeDocument/2006/relationships/image" Target="../media/image77.png"/><Relationship Id="rId98" Type="http://schemas.openxmlformats.org/officeDocument/2006/relationships/customXml" Target="../ink/ink56.xml"/><Relationship Id="rId121" Type="http://schemas.openxmlformats.org/officeDocument/2006/relationships/image" Target="../media/image91.png"/><Relationship Id="rId142" Type="http://schemas.openxmlformats.org/officeDocument/2006/relationships/image" Target="../media/image6.png"/><Relationship Id="rId3" Type="http://schemas.openxmlformats.org/officeDocument/2006/relationships/image" Target="../media/image32.png"/><Relationship Id="rId25" Type="http://schemas.openxmlformats.org/officeDocument/2006/relationships/image" Target="../media/image43.png"/><Relationship Id="rId46" Type="http://schemas.openxmlformats.org/officeDocument/2006/relationships/customXml" Target="../ink/ink30.xml"/><Relationship Id="rId67" Type="http://schemas.openxmlformats.org/officeDocument/2006/relationships/image" Target="../media/image64.png"/><Relationship Id="rId116" Type="http://schemas.openxmlformats.org/officeDocument/2006/relationships/customXml" Target="../ink/ink65.xml"/><Relationship Id="rId137" Type="http://schemas.openxmlformats.org/officeDocument/2006/relationships/image" Target="../media/image99.png"/><Relationship Id="rId20" Type="http://schemas.openxmlformats.org/officeDocument/2006/relationships/customXml" Target="../ink/ink17.xml"/><Relationship Id="rId41" Type="http://schemas.openxmlformats.org/officeDocument/2006/relationships/image" Target="../media/image51.png"/><Relationship Id="rId62" Type="http://schemas.openxmlformats.org/officeDocument/2006/relationships/customXml" Target="../ink/ink38.xml"/><Relationship Id="rId83" Type="http://schemas.openxmlformats.org/officeDocument/2006/relationships/image" Target="../media/image72.png"/><Relationship Id="rId88" Type="http://schemas.openxmlformats.org/officeDocument/2006/relationships/customXml" Target="../ink/ink51.xml"/><Relationship Id="rId111" Type="http://schemas.openxmlformats.org/officeDocument/2006/relationships/image" Target="../media/image86.png"/><Relationship Id="rId132" Type="http://schemas.openxmlformats.org/officeDocument/2006/relationships/customXml" Target="../ink/ink73.xml"/><Relationship Id="rId15" Type="http://schemas.openxmlformats.org/officeDocument/2006/relationships/image" Target="../media/image38.png"/><Relationship Id="rId36" Type="http://schemas.openxmlformats.org/officeDocument/2006/relationships/customXml" Target="../ink/ink25.xml"/><Relationship Id="rId57" Type="http://schemas.openxmlformats.org/officeDocument/2006/relationships/image" Target="../media/image59.png"/><Relationship Id="rId106" Type="http://schemas.openxmlformats.org/officeDocument/2006/relationships/customXml" Target="../ink/ink60.xml"/><Relationship Id="rId127" Type="http://schemas.openxmlformats.org/officeDocument/2006/relationships/image" Target="../media/image94.png"/><Relationship Id="rId10" Type="http://schemas.openxmlformats.org/officeDocument/2006/relationships/customXml" Target="../ink/ink12.xml"/><Relationship Id="rId31" Type="http://schemas.openxmlformats.org/officeDocument/2006/relationships/image" Target="../media/image46.png"/><Relationship Id="rId52" Type="http://schemas.openxmlformats.org/officeDocument/2006/relationships/customXml" Target="../ink/ink33.xml"/><Relationship Id="rId73" Type="http://schemas.openxmlformats.org/officeDocument/2006/relationships/image" Target="../media/image67.png"/><Relationship Id="rId78" Type="http://schemas.openxmlformats.org/officeDocument/2006/relationships/customXml" Target="../ink/ink46.xml"/><Relationship Id="rId94" Type="http://schemas.openxmlformats.org/officeDocument/2006/relationships/customXml" Target="../ink/ink54.xml"/><Relationship Id="rId99" Type="http://schemas.openxmlformats.org/officeDocument/2006/relationships/image" Target="../media/image80.png"/><Relationship Id="rId101" Type="http://schemas.openxmlformats.org/officeDocument/2006/relationships/image" Target="../media/image81.png"/><Relationship Id="rId122" Type="http://schemas.openxmlformats.org/officeDocument/2006/relationships/customXml" Target="../ink/ink68.xml"/><Relationship Id="rId4" Type="http://schemas.openxmlformats.org/officeDocument/2006/relationships/customXml" Target="../ink/ink9.xml"/><Relationship Id="rId9" Type="http://schemas.openxmlformats.org/officeDocument/2006/relationships/image" Target="../media/image35.png"/><Relationship Id="rId26" Type="http://schemas.openxmlformats.org/officeDocument/2006/relationships/customXml" Target="../ink/ink20.xml"/><Relationship Id="rId47" Type="http://schemas.openxmlformats.org/officeDocument/2006/relationships/image" Target="../media/image54.png"/><Relationship Id="rId68" Type="http://schemas.openxmlformats.org/officeDocument/2006/relationships/customXml" Target="../ink/ink41.xml"/><Relationship Id="rId89" Type="http://schemas.openxmlformats.org/officeDocument/2006/relationships/image" Target="../media/image75.png"/><Relationship Id="rId112" Type="http://schemas.openxmlformats.org/officeDocument/2006/relationships/customXml" Target="../ink/ink63.xml"/><Relationship Id="rId133" Type="http://schemas.openxmlformats.org/officeDocument/2006/relationships/image" Target="../media/image97.png"/><Relationship Id="rId16" Type="http://schemas.openxmlformats.org/officeDocument/2006/relationships/customXml" Target="../ink/ink15.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image" Target="../media/image103.jpeg"/><Relationship Id="rId4" Type="http://schemas.openxmlformats.org/officeDocument/2006/relationships/hyperlink" Target="https://www.youtube.com/watch?v=2AirWHoRlSc"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visitlondon.com/things-to-do/sightseeing/london-attraction/big-ben" TargetMode="External"/><Relationship Id="rId13" Type="http://schemas.openxmlformats.org/officeDocument/2006/relationships/image" Target="../media/image108.svg"/><Relationship Id="rId3" Type="http://schemas.openxmlformats.org/officeDocument/2006/relationships/image" Target="../media/image6.png"/><Relationship Id="rId7" Type="http://schemas.openxmlformats.org/officeDocument/2006/relationships/image" Target="../media/image105.jpeg"/><Relationship Id="rId12" Type="http://schemas.openxmlformats.org/officeDocument/2006/relationships/image" Target="../media/image107.png"/><Relationship Id="rId2" Type="http://schemas.openxmlformats.org/officeDocument/2006/relationships/image" Target="../media/image104.jpeg"/><Relationship Id="rId1" Type="http://schemas.openxmlformats.org/officeDocument/2006/relationships/slideLayout" Target="../slideLayouts/slideLayout2.xml"/><Relationship Id="rId6" Type="http://schemas.openxmlformats.org/officeDocument/2006/relationships/hyperlink" Target="https://www.youtube.com/watch?v=2TS_cuwGkzE" TargetMode="External"/><Relationship Id="rId11" Type="http://schemas.openxmlformats.org/officeDocument/2006/relationships/image" Target="../media/image106.jpeg"/><Relationship Id="rId5" Type="http://schemas.openxmlformats.org/officeDocument/2006/relationships/hyperlink" Target="https://www.youtube.com/watch?v=iSfqhG3p6vo" TargetMode="External"/><Relationship Id="rId10" Type="http://schemas.openxmlformats.org/officeDocument/2006/relationships/hyperlink" Target="https://www.youtube.com/watch?v=mNlugNFwLII" TargetMode="External"/><Relationship Id="rId4" Type="http://schemas.openxmlformats.org/officeDocument/2006/relationships/hyperlink" Target="https://www.youtube.com/watch?v=9915SgsIdBE" TargetMode="External"/><Relationship Id="rId9" Type="http://schemas.openxmlformats.org/officeDocument/2006/relationships/hyperlink" Target="https://www.youtube.com/watch?v=H3xgBS_kDNw"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youtube.com/watch?v=_Ji3bIiFXns" TargetMode="External"/><Relationship Id="rId3" Type="http://schemas.openxmlformats.org/officeDocument/2006/relationships/image" Target="../media/image6.png"/><Relationship Id="rId7" Type="http://schemas.openxmlformats.org/officeDocument/2006/relationships/hyperlink" Target="https://www.youtube.com/watch?v=pFPl3CS9a9s" TargetMode="External"/><Relationship Id="rId2" Type="http://schemas.openxmlformats.org/officeDocument/2006/relationships/image" Target="../media/image109.png"/><Relationship Id="rId1" Type="http://schemas.openxmlformats.org/officeDocument/2006/relationships/slideLayout" Target="../slideLayouts/slideLayout2.xml"/><Relationship Id="rId6" Type="http://schemas.openxmlformats.org/officeDocument/2006/relationships/hyperlink" Target="https://www.youtube.com/watch?v=FLlkOls9j0Q&amp;t=2094s" TargetMode="External"/><Relationship Id="rId11" Type="http://schemas.openxmlformats.org/officeDocument/2006/relationships/hyperlink" Target="https://www.youtube.com/watch?v=63kgc4VLluY" TargetMode="External"/><Relationship Id="rId5" Type="http://schemas.openxmlformats.org/officeDocument/2006/relationships/hyperlink" Target="https://360.visitlondon.com/" TargetMode="External"/><Relationship Id="rId10" Type="http://schemas.openxmlformats.org/officeDocument/2006/relationships/hyperlink" Target="https://www.londoneye.com/?_gl=1*imyilh*_up*MQ..*_ga*MTU5NjE4NzcyMy4xNzYyNzIwNzk2*_ga_5Z3NVELSCP*czE3NjI3MjA3OTYkbzEkZzEkdDE3NjI3MjEzMjQkajIzJGwwJGgw" TargetMode="External"/><Relationship Id="rId4" Type="http://schemas.openxmlformats.org/officeDocument/2006/relationships/hyperlink" Target="https://www.youtube.com/watch?v=SF1sKCRslAs" TargetMode="External"/><Relationship Id="rId9" Type="http://schemas.openxmlformats.org/officeDocument/2006/relationships/hyperlink" Target="https://www.visitlondon.com/things-to-do/place/282783-london-eye"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youtube.com/watch?v=lM8OWw1BARA" TargetMode="External"/><Relationship Id="rId3" Type="http://schemas.openxmlformats.org/officeDocument/2006/relationships/image" Target="../media/image6.png"/><Relationship Id="rId7" Type="http://schemas.openxmlformats.org/officeDocument/2006/relationships/hyperlink" Target="https://www.visitlondon.com/things-to-do/place/610718-hyde-park" TargetMode="External"/><Relationship Id="rId2"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hyperlink" Target="https://www.royalparks.org.uk/visit/parks/hyde-park" TargetMode="External"/><Relationship Id="rId5" Type="http://schemas.openxmlformats.org/officeDocument/2006/relationships/hyperlink" Target="https://hydeparkwinterwonderland.com/" TargetMode="External"/><Relationship Id="rId4" Type="http://schemas.openxmlformats.org/officeDocument/2006/relationships/hyperlink" Target="https://www.royalparks.org.uk/read-watch-listen/spring-walkthrough-hyde-park"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6.png"/><Relationship Id="rId7"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 Id="rId6" Type="http://schemas.openxmlformats.org/officeDocument/2006/relationships/hyperlink" Target="https://www.youtube.com/watch?v=UctD3qHdVwU&amp;list=PLbGytznsqgh0VxtV6ozZmjSwylC42ENx8&amp;index=12" TargetMode="External"/><Relationship Id="rId5" Type="http://schemas.openxmlformats.org/officeDocument/2006/relationships/hyperlink" Target="https://www.madametussauds.com/" TargetMode="External"/><Relationship Id="rId4" Type="http://schemas.openxmlformats.org/officeDocument/2006/relationships/hyperlink" Target="https://www.visitlondon.com/things-to-do/place/284875-madame-tussauds-london"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madametussauds.com/" TargetMode="External"/><Relationship Id="rId2" Type="http://schemas.openxmlformats.org/officeDocument/2006/relationships/hyperlink" Target="https://www.visitlondon.com/things-to-do/place/284875-madame-tussauds-london"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15.jpeg"/><Relationship Id="rId4" Type="http://schemas.openxmlformats.org/officeDocument/2006/relationships/hyperlink" Target="https://www.youtube.com/watch?v=UctD3qHdVwU&amp;list=PLbGytznsqgh0VxtV6ozZmjSwylC42ENx8&amp;index=12"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visitlondon.com/things-to-do/place/49022960-jack-the-ripper-walking-tour" TargetMode="External"/><Relationship Id="rId2" Type="http://schemas.openxmlformats.org/officeDocument/2006/relationships/image" Target="../media/image115.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www.youtube.com/watch?v=kcgZreqdj80" TargetMode="External"/><Relationship Id="rId4" Type="http://schemas.openxmlformats.org/officeDocument/2006/relationships/hyperlink" Target="https://www.jack-the-ripper.or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 name="Bildobjekt 31" descr="En bild som visar Grafik, grafisk design, typografi, design&#10;&#10;AI-genererat innehåll kan vara felaktigt.">
            <a:extLst>
              <a:ext uri="{FF2B5EF4-FFF2-40B4-BE49-F238E27FC236}">
                <a16:creationId xmlns:a16="http://schemas.microsoft.com/office/drawing/2014/main" id="{DE5FAA82-F4C4-82F0-03F5-E9B8AE83444A}"/>
              </a:ext>
            </a:extLst>
          </p:cNvPr>
          <p:cNvPicPr>
            <a:picLocks noChangeAspect="1"/>
          </p:cNvPicPr>
          <p:nvPr/>
        </p:nvPicPr>
        <p:blipFill>
          <a:blip r:embed="rId2"/>
          <a:stretch>
            <a:fillRect/>
          </a:stretch>
        </p:blipFill>
        <p:spPr>
          <a:xfrm>
            <a:off x="115018" y="409405"/>
            <a:ext cx="8899586" cy="762701"/>
          </a:xfrm>
          <a:prstGeom prst="rect">
            <a:avLst/>
          </a:prstGeom>
        </p:spPr>
      </p:pic>
      <p:pic>
        <p:nvPicPr>
          <p:cNvPr id="30" name="Bildobjekt 29" descr="En bild som visar byggnad, skiss, siluett, stadssiluett&#10;&#10;AI-genererat innehåll kan vara felaktigt.">
            <a:extLst>
              <a:ext uri="{FF2B5EF4-FFF2-40B4-BE49-F238E27FC236}">
                <a16:creationId xmlns:a16="http://schemas.microsoft.com/office/drawing/2014/main" id="{0EA74E12-40BB-4314-799C-9D3B3E05E1D2}"/>
              </a:ext>
            </a:extLst>
          </p:cNvPr>
          <p:cNvPicPr>
            <a:picLocks noChangeAspect="1"/>
          </p:cNvPicPr>
          <p:nvPr/>
        </p:nvPicPr>
        <p:blipFill>
          <a:blip r:embed="rId3"/>
          <a:stretch>
            <a:fillRect/>
          </a:stretch>
        </p:blipFill>
        <p:spPr>
          <a:xfrm>
            <a:off x="2434590" y="5370331"/>
            <a:ext cx="6626134" cy="1486172"/>
          </a:xfrm>
          <a:prstGeom prst="rect">
            <a:avLst/>
          </a:prstGeom>
        </p:spPr>
      </p:pic>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0491" y="4164200"/>
            <a:ext cx="3182692" cy="20574"/>
          </a:xfrm>
          <a:custGeom>
            <a:avLst/>
            <a:gdLst>
              <a:gd name="csX0" fmla="*/ 0 w 3182692"/>
              <a:gd name="csY0" fmla="*/ 0 h 20574"/>
              <a:gd name="csX1" fmla="*/ 604711 w 3182692"/>
              <a:gd name="csY1" fmla="*/ 0 h 20574"/>
              <a:gd name="csX2" fmla="*/ 1241250 w 3182692"/>
              <a:gd name="csY2" fmla="*/ 0 h 20574"/>
              <a:gd name="csX3" fmla="*/ 1909615 w 3182692"/>
              <a:gd name="csY3" fmla="*/ 0 h 20574"/>
              <a:gd name="csX4" fmla="*/ 2577981 w 3182692"/>
              <a:gd name="csY4" fmla="*/ 0 h 20574"/>
              <a:gd name="csX5" fmla="*/ 3182692 w 3182692"/>
              <a:gd name="csY5" fmla="*/ 0 h 20574"/>
              <a:gd name="csX6" fmla="*/ 3182692 w 3182692"/>
              <a:gd name="csY6" fmla="*/ 20574 h 20574"/>
              <a:gd name="csX7" fmla="*/ 2482500 w 3182692"/>
              <a:gd name="csY7" fmla="*/ 20574 h 20574"/>
              <a:gd name="csX8" fmla="*/ 1782308 w 3182692"/>
              <a:gd name="csY8" fmla="*/ 20574 h 20574"/>
              <a:gd name="csX9" fmla="*/ 1145769 w 3182692"/>
              <a:gd name="csY9" fmla="*/ 20574 h 20574"/>
              <a:gd name="csX10" fmla="*/ 0 w 3182692"/>
              <a:gd name="csY10" fmla="*/ 20574 h 20574"/>
              <a:gd name="csX11" fmla="*/ 0 w 3182692"/>
              <a:gd name="csY11" fmla="*/ 0 h 20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182692" h="20574"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869" y="8892"/>
                  <a:pt x="3183080" y="12703"/>
                  <a:pt x="3182692" y="20574"/>
                </a:cubicBezTo>
                <a:cubicBezTo>
                  <a:pt x="2998421" y="24028"/>
                  <a:pt x="2675038" y="21300"/>
                  <a:pt x="2482500" y="20574"/>
                </a:cubicBezTo>
                <a:cubicBezTo>
                  <a:pt x="2289962" y="19848"/>
                  <a:pt x="1930644" y="9120"/>
                  <a:pt x="1782308" y="20574"/>
                </a:cubicBezTo>
                <a:cubicBezTo>
                  <a:pt x="1633972" y="32028"/>
                  <a:pt x="1287388" y="294"/>
                  <a:pt x="1145769" y="20574"/>
                </a:cubicBezTo>
                <a:cubicBezTo>
                  <a:pt x="1004150" y="40854"/>
                  <a:pt x="256377" y="-35152"/>
                  <a:pt x="0" y="20574"/>
                </a:cubicBezTo>
                <a:cubicBezTo>
                  <a:pt x="-161" y="11630"/>
                  <a:pt x="139" y="4527"/>
                  <a:pt x="0" y="0"/>
                </a:cubicBezTo>
                <a:close/>
              </a:path>
              <a:path w="3182692" h="20574"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3228" y="8886"/>
                  <a:pt x="3182047" y="10327"/>
                  <a:pt x="3182692" y="20574"/>
                </a:cubicBezTo>
                <a:cubicBezTo>
                  <a:pt x="3039109" y="-10415"/>
                  <a:pt x="2823860" y="16134"/>
                  <a:pt x="2546154" y="20574"/>
                </a:cubicBezTo>
                <a:cubicBezTo>
                  <a:pt x="2268448" y="25014"/>
                  <a:pt x="2098674" y="7577"/>
                  <a:pt x="1845961" y="20574"/>
                </a:cubicBezTo>
                <a:cubicBezTo>
                  <a:pt x="1593248" y="33571"/>
                  <a:pt x="1456743" y="29846"/>
                  <a:pt x="1304904" y="20574"/>
                </a:cubicBezTo>
                <a:cubicBezTo>
                  <a:pt x="1153065" y="11302"/>
                  <a:pt x="947204" y="13412"/>
                  <a:pt x="668365" y="20574"/>
                </a:cubicBezTo>
                <a:cubicBezTo>
                  <a:pt x="389526" y="27736"/>
                  <a:pt x="288244" y="-2342"/>
                  <a:pt x="0" y="20574"/>
                </a:cubicBezTo>
                <a:cubicBezTo>
                  <a:pt x="271" y="13936"/>
                  <a:pt x="-429" y="800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ktangel 13">
            <a:extLst>
              <a:ext uri="{FF2B5EF4-FFF2-40B4-BE49-F238E27FC236}">
                <a16:creationId xmlns:a16="http://schemas.microsoft.com/office/drawing/2014/main" id="{367A9435-6BA5-5069-051D-70C231AE7F96}"/>
              </a:ext>
            </a:extLst>
          </p:cNvPr>
          <p:cNvSpPr/>
          <p:nvPr/>
        </p:nvSpPr>
        <p:spPr>
          <a:xfrm>
            <a:off x="6161048" y="3958682"/>
            <a:ext cx="1031487" cy="58543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objekt 12" descr="En bild som visar klädsel, person, Människoansikte, tavelram&#10;&#10;AI-genererat innehåll kan vara felaktigt.">
            <a:extLst>
              <a:ext uri="{FF2B5EF4-FFF2-40B4-BE49-F238E27FC236}">
                <a16:creationId xmlns:a16="http://schemas.microsoft.com/office/drawing/2014/main" id="{44DABD3C-6658-7D9C-7D71-6BEA748D8AE2}"/>
              </a:ext>
            </a:extLst>
          </p:cNvPr>
          <p:cNvPicPr>
            <a:picLocks noChangeAspect="1"/>
          </p:cNvPicPr>
          <p:nvPr/>
        </p:nvPicPr>
        <p:blipFill>
          <a:blip r:embed="rId4"/>
          <a:stretch>
            <a:fillRect/>
          </a:stretch>
        </p:blipFill>
        <p:spPr>
          <a:xfrm rot="-240000">
            <a:off x="379437" y="1527392"/>
            <a:ext cx="6146233" cy="3978847"/>
          </a:xfrm>
          <a:prstGeom prst="rect">
            <a:avLst/>
          </a:prstGeom>
          <a:ln>
            <a:noFill/>
          </a:ln>
          <a:effectLst>
            <a:outerShdw blurRad="190500" algn="tl" rotWithShape="0">
              <a:srgbClr val="000000">
                <a:alpha val="70000"/>
              </a:srgbClr>
            </a:outerShdw>
          </a:effectLst>
        </p:spPr>
      </p:pic>
      <p:sp>
        <p:nvSpPr>
          <p:cNvPr id="3" name="Underrubrik 2"/>
          <p:cNvSpPr>
            <a:spLocks noGrp="1"/>
          </p:cNvSpPr>
          <p:nvPr>
            <p:ph type="subTitle" idx="1"/>
          </p:nvPr>
        </p:nvSpPr>
        <p:spPr>
          <a:xfrm>
            <a:off x="6819488" y="1205970"/>
            <a:ext cx="2192052" cy="4870954"/>
          </a:xfrm>
        </p:spPr>
        <p:txBody>
          <a:bodyPr vert="horz" lIns="68580" tIns="34290" rIns="68580" bIns="34290" rtlCol="0" anchor="t">
            <a:normAutofit/>
          </a:bodyPr>
          <a:lstStyle/>
          <a:p>
            <a:pPr algn="l">
              <a:lnSpc>
                <a:spcPct val="100000"/>
              </a:lnSpc>
              <a:spcBef>
                <a:spcPts val="0"/>
              </a:spcBef>
            </a:pPr>
            <a:r>
              <a:rPr lang="en-US" sz="1500">
                <a:solidFill>
                  <a:schemeClr val="bg1">
                    <a:lumMod val="85000"/>
                  </a:schemeClr>
                </a:solidFill>
                <a:latin typeface="Calibri"/>
                <a:ea typeface="Calibri"/>
                <a:cs typeface="Calibri"/>
              </a:rPr>
              <a:t>Hello,</a:t>
            </a:r>
            <a:endParaRPr lang="sv-SE" sz="1500">
              <a:solidFill>
                <a:schemeClr val="bg1">
                  <a:lumMod val="85000"/>
                </a:schemeClr>
              </a:solidFill>
              <a:latin typeface="Aptos" panose="020B0004020202020204"/>
              <a:ea typeface="Calibri"/>
              <a:cs typeface="Calibri"/>
            </a:endParaRPr>
          </a:p>
          <a:p>
            <a:pPr algn="l">
              <a:lnSpc>
                <a:spcPct val="100000"/>
              </a:lnSpc>
              <a:spcBef>
                <a:spcPts val="0"/>
              </a:spcBef>
            </a:pPr>
            <a:br>
              <a:rPr lang="en-US" sz="1500">
                <a:latin typeface="Calibri"/>
                <a:ea typeface="Calibri"/>
                <a:cs typeface="Calibri"/>
              </a:rPr>
            </a:br>
            <a:r>
              <a:rPr lang="en-US" sz="1500">
                <a:solidFill>
                  <a:schemeClr val="bg1">
                    <a:lumMod val="85000"/>
                  </a:schemeClr>
                </a:solidFill>
                <a:latin typeface="Calibri"/>
                <a:ea typeface="Calibri"/>
                <a:cs typeface="Calibri"/>
              </a:rPr>
              <a:t>It’s time to get to know The United Kingdom, England, London and some places of interest. </a:t>
            </a:r>
            <a:endParaRPr lang="sv-SE" sz="1500">
              <a:solidFill>
                <a:schemeClr val="bg1">
                  <a:lumMod val="85000"/>
                </a:schemeClr>
              </a:solidFill>
            </a:endParaRPr>
          </a:p>
          <a:p>
            <a:pPr algn="l">
              <a:lnSpc>
                <a:spcPct val="100000"/>
              </a:lnSpc>
              <a:spcBef>
                <a:spcPts val="0"/>
              </a:spcBef>
            </a:pPr>
            <a:endParaRPr lang="en-US" sz="1500">
              <a:solidFill>
                <a:schemeClr val="bg1">
                  <a:lumMod val="85000"/>
                </a:schemeClr>
              </a:solidFill>
              <a:latin typeface="Calibri"/>
              <a:ea typeface="Calibri"/>
              <a:cs typeface="Calibri"/>
            </a:endParaRPr>
          </a:p>
          <a:p>
            <a:pPr algn="l">
              <a:lnSpc>
                <a:spcPct val="100000"/>
              </a:lnSpc>
              <a:spcBef>
                <a:spcPts val="0"/>
              </a:spcBef>
            </a:pPr>
            <a:r>
              <a:rPr lang="en-US" sz="1500">
                <a:solidFill>
                  <a:schemeClr val="bg1">
                    <a:lumMod val="85000"/>
                  </a:schemeClr>
                </a:solidFill>
                <a:latin typeface="Calibri"/>
                <a:ea typeface="Calibri"/>
                <a:cs typeface="Calibri"/>
              </a:rPr>
              <a:t>Your goal is to become a London Tour Guide. A group of students will follow you around London (at our school) and stop at different places to learn more about attractions such as The London Eye, Big Ben, Hyde Park and more.</a:t>
            </a:r>
            <a:endParaRPr lang="en-US" sz="1500">
              <a:solidFill>
                <a:schemeClr val="bg1">
                  <a:lumMod val="85000"/>
                </a:schemeClr>
              </a:solidFill>
            </a:endParaRPr>
          </a:p>
          <a:p>
            <a:pPr algn="l">
              <a:lnSpc>
                <a:spcPct val="100000"/>
              </a:lnSpc>
              <a:spcBef>
                <a:spcPts val="0"/>
              </a:spcBef>
            </a:pPr>
            <a:endParaRPr lang="en-US" sz="1500">
              <a:solidFill>
                <a:schemeClr val="bg1">
                  <a:lumMod val="85000"/>
                </a:schemeClr>
              </a:solidFill>
              <a:latin typeface="Calibri"/>
              <a:ea typeface="Calibri"/>
              <a:cs typeface="Calibri"/>
            </a:endParaRPr>
          </a:p>
          <a:p>
            <a:pPr algn="l">
              <a:lnSpc>
                <a:spcPct val="100000"/>
              </a:lnSpc>
              <a:spcBef>
                <a:spcPts val="0"/>
              </a:spcBef>
            </a:pPr>
            <a:r>
              <a:rPr lang="en-US" sz="1500">
                <a:solidFill>
                  <a:schemeClr val="bg1">
                    <a:lumMod val="85000"/>
                  </a:schemeClr>
                </a:solidFill>
                <a:latin typeface="Calibri"/>
                <a:ea typeface="Calibri"/>
                <a:cs typeface="Calibri"/>
              </a:rPr>
              <a:t>Good Luck!</a:t>
            </a:r>
          </a:p>
          <a:p>
            <a:pPr algn="l">
              <a:lnSpc>
                <a:spcPct val="100000"/>
              </a:lnSpc>
              <a:spcBef>
                <a:spcPts val="0"/>
              </a:spcBef>
            </a:pPr>
            <a:r>
              <a:rPr lang="en-US" sz="1500">
                <a:solidFill>
                  <a:schemeClr val="bg1">
                    <a:lumMod val="85000"/>
                  </a:schemeClr>
                </a:solidFill>
                <a:latin typeface="Calibri"/>
                <a:ea typeface="Calibri"/>
                <a:cs typeface="Calibri"/>
              </a:rPr>
              <a:t>/Lucy</a:t>
            </a:r>
            <a:endParaRPr lang="en-GB" sz="1500">
              <a:solidFill>
                <a:schemeClr val="bg1">
                  <a:lumMod val="85000"/>
                </a:schemeClr>
              </a:solidFill>
            </a:endParaRPr>
          </a:p>
        </p:txBody>
      </p:sp>
      <p:sp>
        <p:nvSpPr>
          <p:cNvPr id="18" name="Rektangel 17">
            <a:extLst>
              <a:ext uri="{FF2B5EF4-FFF2-40B4-BE49-F238E27FC236}">
                <a16:creationId xmlns:a16="http://schemas.microsoft.com/office/drawing/2014/main" id="{7648C82E-EF14-B40E-F4C5-BFE83ECA5147}"/>
              </a:ext>
            </a:extLst>
          </p:cNvPr>
          <p:cNvSpPr/>
          <p:nvPr/>
        </p:nvSpPr>
        <p:spPr>
          <a:xfrm rot="-240000">
            <a:off x="378735" y="1500189"/>
            <a:ext cx="6153400" cy="3977959"/>
          </a:xfrm>
          <a:prstGeom prst="rect">
            <a:avLst/>
          </a:prstGeom>
          <a:noFill/>
          <a:ln w="28575">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Stjärna: 5 punkter 21">
            <a:extLst>
              <a:ext uri="{FF2B5EF4-FFF2-40B4-BE49-F238E27FC236}">
                <a16:creationId xmlns:a16="http://schemas.microsoft.com/office/drawing/2014/main" id="{E74E5589-A45E-DF7E-8F9E-48098D6FC854}"/>
              </a:ext>
            </a:extLst>
          </p:cNvPr>
          <p:cNvSpPr/>
          <p:nvPr/>
        </p:nvSpPr>
        <p:spPr>
          <a:xfrm>
            <a:off x="248432" y="947614"/>
            <a:ext cx="264841" cy="236963"/>
          </a:xfrm>
          <a:prstGeom prst="star5">
            <a:avLst/>
          </a:prstGeom>
          <a:solidFill>
            <a:srgbClr val="FAF49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Stjärna: 5 punkter 22">
            <a:extLst>
              <a:ext uri="{FF2B5EF4-FFF2-40B4-BE49-F238E27FC236}">
                <a16:creationId xmlns:a16="http://schemas.microsoft.com/office/drawing/2014/main" id="{A2B0A176-2202-559D-7C65-D6727E7438E9}"/>
              </a:ext>
            </a:extLst>
          </p:cNvPr>
          <p:cNvSpPr/>
          <p:nvPr/>
        </p:nvSpPr>
        <p:spPr>
          <a:xfrm>
            <a:off x="392123" y="1091305"/>
            <a:ext cx="264841" cy="236963"/>
          </a:xfrm>
          <a:prstGeom prst="star5">
            <a:avLst/>
          </a:prstGeom>
          <a:solidFill>
            <a:srgbClr val="FAF49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Stjärna: 5 punkter 23">
            <a:extLst>
              <a:ext uri="{FF2B5EF4-FFF2-40B4-BE49-F238E27FC236}">
                <a16:creationId xmlns:a16="http://schemas.microsoft.com/office/drawing/2014/main" id="{278B621A-0954-C726-CBE7-F1D52E1DAC4F}"/>
              </a:ext>
            </a:extLst>
          </p:cNvPr>
          <p:cNvSpPr/>
          <p:nvPr/>
        </p:nvSpPr>
        <p:spPr>
          <a:xfrm>
            <a:off x="1084454" y="294470"/>
            <a:ext cx="264841" cy="236963"/>
          </a:xfrm>
          <a:prstGeom prst="star5">
            <a:avLst/>
          </a:prstGeom>
          <a:solidFill>
            <a:srgbClr val="FAF49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Stjärna: 5 punkter 24">
            <a:extLst>
              <a:ext uri="{FF2B5EF4-FFF2-40B4-BE49-F238E27FC236}">
                <a16:creationId xmlns:a16="http://schemas.microsoft.com/office/drawing/2014/main" id="{F9C9B100-5F22-431E-A7CC-8E112771B288}"/>
              </a:ext>
            </a:extLst>
          </p:cNvPr>
          <p:cNvSpPr/>
          <p:nvPr/>
        </p:nvSpPr>
        <p:spPr>
          <a:xfrm>
            <a:off x="1502467" y="7088"/>
            <a:ext cx="395469" cy="406779"/>
          </a:xfrm>
          <a:prstGeom prst="star5">
            <a:avLst/>
          </a:prstGeom>
          <a:solidFill>
            <a:srgbClr val="FAF49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Stjärna: 5 punkter 25">
            <a:extLst>
              <a:ext uri="{FF2B5EF4-FFF2-40B4-BE49-F238E27FC236}">
                <a16:creationId xmlns:a16="http://schemas.microsoft.com/office/drawing/2014/main" id="{0689A4A7-5E76-A77A-45B6-EF60FEE56668}"/>
              </a:ext>
            </a:extLst>
          </p:cNvPr>
          <p:cNvSpPr/>
          <p:nvPr/>
        </p:nvSpPr>
        <p:spPr>
          <a:xfrm>
            <a:off x="8569471" y="1065179"/>
            <a:ext cx="264841" cy="236963"/>
          </a:xfrm>
          <a:prstGeom prst="star5">
            <a:avLst/>
          </a:prstGeom>
          <a:solidFill>
            <a:srgbClr val="FAF49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a:extLst>
              <a:ext uri="{FF2B5EF4-FFF2-40B4-BE49-F238E27FC236}">
                <a16:creationId xmlns:a16="http://schemas.microsoft.com/office/drawing/2014/main" id="{1E0B86EF-E3CA-6648-4379-9CAE0B0339BE}"/>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3194377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Bildobjekt 3" descr="En bild som visar karta, Jorden, Värld, planet&#10;&#10;AI-genererat innehåll kan vara felaktigt.">
            <a:extLst>
              <a:ext uri="{FF2B5EF4-FFF2-40B4-BE49-F238E27FC236}">
                <a16:creationId xmlns:a16="http://schemas.microsoft.com/office/drawing/2014/main" id="{ED907B90-0A13-D4FA-BC1E-C3E341BB8E83}"/>
              </a:ext>
            </a:extLst>
          </p:cNvPr>
          <p:cNvPicPr>
            <a:picLocks noChangeAspect="1"/>
          </p:cNvPicPr>
          <p:nvPr/>
        </p:nvPicPr>
        <p:blipFill>
          <a:blip r:embed="rId2"/>
          <a:srcRect l="23242" t="75" r="18745"/>
          <a:stretch>
            <a:fillRect/>
          </a:stretch>
        </p:blipFill>
        <p:spPr>
          <a:xfrm>
            <a:off x="-2955" y="6457"/>
            <a:ext cx="9153380" cy="7014968"/>
          </a:xfrm>
          <a:prstGeom prst="rect">
            <a:avLst/>
          </a:prstGeom>
        </p:spPr>
      </p:pic>
      <p:pic>
        <p:nvPicPr>
          <p:cNvPr id="5" name="Bildobjekt 4" descr="En bild som visar text, karta, skärmbild, Teckensnitt&#10;&#10;AI-genererat innehåll kan vara felaktigt.">
            <a:extLst>
              <a:ext uri="{FF2B5EF4-FFF2-40B4-BE49-F238E27FC236}">
                <a16:creationId xmlns:a16="http://schemas.microsoft.com/office/drawing/2014/main" id="{985D6D77-3CE9-4873-0CFA-5261E4C51B08}"/>
              </a:ext>
            </a:extLst>
          </p:cNvPr>
          <p:cNvPicPr>
            <a:picLocks noChangeAspect="1"/>
          </p:cNvPicPr>
          <p:nvPr/>
        </p:nvPicPr>
        <p:blipFill>
          <a:blip r:embed="rId3"/>
          <a:stretch>
            <a:fillRect/>
          </a:stretch>
        </p:blipFill>
        <p:spPr>
          <a:xfrm>
            <a:off x="4276991" y="1441036"/>
            <a:ext cx="5038616" cy="5422247"/>
          </a:xfrm>
          <a:prstGeom prst="rect">
            <a:avLst/>
          </a:prstGeom>
        </p:spPr>
      </p:pic>
      <p:sp>
        <p:nvSpPr>
          <p:cNvPr id="3" name="Rektangel 2">
            <a:extLst>
              <a:ext uri="{FF2B5EF4-FFF2-40B4-BE49-F238E27FC236}">
                <a16:creationId xmlns:a16="http://schemas.microsoft.com/office/drawing/2014/main" id="{0B5534CB-2159-61E3-53F1-255D0C709E4A}"/>
              </a:ext>
            </a:extLst>
          </p:cNvPr>
          <p:cNvSpPr/>
          <p:nvPr/>
        </p:nvSpPr>
        <p:spPr>
          <a:xfrm>
            <a:off x="1" y="188978"/>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7" name="Bildobjekt 6" descr="En bild som visar cirkel, Teckensnitt, skärmbild, logotyp&#10;&#10;AI-genererat innehåll kan vara felaktigt.">
            <a:extLst>
              <a:ext uri="{FF2B5EF4-FFF2-40B4-BE49-F238E27FC236}">
                <a16:creationId xmlns:a16="http://schemas.microsoft.com/office/drawing/2014/main" id="{1AD98C3D-7745-2BD9-2069-479E99E43E43}"/>
              </a:ext>
            </a:extLst>
          </p:cNvPr>
          <p:cNvPicPr>
            <a:picLocks noChangeAspect="1"/>
          </p:cNvPicPr>
          <p:nvPr/>
        </p:nvPicPr>
        <p:blipFill>
          <a:blip r:embed="rId4"/>
          <a:stretch>
            <a:fillRect/>
          </a:stretch>
        </p:blipFill>
        <p:spPr>
          <a:xfrm>
            <a:off x="168935" y="6457"/>
            <a:ext cx="1253266" cy="1266918"/>
          </a:xfrm>
          <a:prstGeom prst="rect">
            <a:avLst/>
          </a:prstGeom>
        </p:spPr>
      </p:pic>
      <p:sp>
        <p:nvSpPr>
          <p:cNvPr id="2" name="Rektangel 1">
            <a:extLst>
              <a:ext uri="{FF2B5EF4-FFF2-40B4-BE49-F238E27FC236}">
                <a16:creationId xmlns:a16="http://schemas.microsoft.com/office/drawing/2014/main" id="{68F09799-2021-008F-3D10-4D742FF0D1F0}"/>
              </a:ext>
            </a:extLst>
          </p:cNvPr>
          <p:cNvSpPr/>
          <p:nvPr/>
        </p:nvSpPr>
        <p:spPr>
          <a:xfrm>
            <a:off x="630621" y="1589689"/>
            <a:ext cx="1760482" cy="2404241"/>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6" name="Rektangel 5">
            <a:extLst>
              <a:ext uri="{FF2B5EF4-FFF2-40B4-BE49-F238E27FC236}">
                <a16:creationId xmlns:a16="http://schemas.microsoft.com/office/drawing/2014/main" id="{1DA538C6-5EF7-0D0F-0957-0AFAE38B0AAC}"/>
              </a:ext>
            </a:extLst>
          </p:cNvPr>
          <p:cNvSpPr/>
          <p:nvPr/>
        </p:nvSpPr>
        <p:spPr>
          <a:xfrm>
            <a:off x="636732" y="8084103"/>
            <a:ext cx="1760482" cy="2404241"/>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10" name="textruta 9">
            <a:extLst>
              <a:ext uri="{FF2B5EF4-FFF2-40B4-BE49-F238E27FC236}">
                <a16:creationId xmlns:a16="http://schemas.microsoft.com/office/drawing/2014/main" id="{F6237890-39B6-3FBC-61ED-D45AA8A18A88}"/>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225523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objekt 17" descr="En bild som visar text, grafisk design, skärmbild, Grafik&#10;&#10;AI-genererat innehåll kan vara felaktigt.">
            <a:extLst>
              <a:ext uri="{FF2B5EF4-FFF2-40B4-BE49-F238E27FC236}">
                <a16:creationId xmlns:a16="http://schemas.microsoft.com/office/drawing/2014/main" id="{47D1658B-BC19-CC82-865A-DDF96C3F93D9}"/>
              </a:ext>
            </a:extLst>
          </p:cNvPr>
          <p:cNvPicPr>
            <a:picLocks noChangeAspect="1"/>
          </p:cNvPicPr>
          <p:nvPr/>
        </p:nvPicPr>
        <p:blipFill>
          <a:blip r:embed="rId2"/>
          <a:srcRect l="7676" t="4138" r="6457" b="10679"/>
          <a:stretch>
            <a:fillRect/>
          </a:stretch>
        </p:blipFill>
        <p:spPr>
          <a:xfrm>
            <a:off x="1641535" y="1008831"/>
            <a:ext cx="7494687" cy="4673619"/>
          </a:xfrm>
          <a:prstGeom prst="rect">
            <a:avLst/>
          </a:prstGeom>
        </p:spPr>
      </p:pic>
      <p:sp>
        <p:nvSpPr>
          <p:cNvPr id="24" name="Rektangel 23">
            <a:extLst>
              <a:ext uri="{FF2B5EF4-FFF2-40B4-BE49-F238E27FC236}">
                <a16:creationId xmlns:a16="http://schemas.microsoft.com/office/drawing/2014/main" id="{0E9008F1-7274-1741-8613-1D2D46FA4B38}"/>
              </a:ext>
            </a:extLst>
          </p:cNvPr>
          <p:cNvSpPr/>
          <p:nvPr/>
        </p:nvSpPr>
        <p:spPr>
          <a:xfrm>
            <a:off x="125452" y="-6169"/>
            <a:ext cx="1414452" cy="687059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4" name="textruta 8">
            <a:extLst>
              <a:ext uri="{FF2B5EF4-FFF2-40B4-BE49-F238E27FC236}">
                <a16:creationId xmlns:a16="http://schemas.microsoft.com/office/drawing/2014/main" id="{634880A8-AEF0-6748-54C3-D7C2EE7278AE}"/>
              </a:ext>
            </a:extLst>
          </p:cNvPr>
          <p:cNvSpPr txBox="1"/>
          <p:nvPr/>
        </p:nvSpPr>
        <p:spPr>
          <a:xfrm>
            <a:off x="1689420" y="328031"/>
            <a:ext cx="5416200" cy="482972"/>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85" b="1">
                <a:solidFill>
                  <a:schemeClr val="bg1">
                    <a:lumMod val="95000"/>
                  </a:schemeClr>
                </a:solidFill>
              </a:rPr>
              <a:t>The Map – The Countries - The Flag</a:t>
            </a:r>
          </a:p>
        </p:txBody>
      </p:sp>
      <p:sp>
        <p:nvSpPr>
          <p:cNvPr id="17" name="Rektangel 16">
            <a:extLst>
              <a:ext uri="{FF2B5EF4-FFF2-40B4-BE49-F238E27FC236}">
                <a16:creationId xmlns:a16="http://schemas.microsoft.com/office/drawing/2014/main" id="{E1507EB8-E015-BBBF-834D-978145AE0FF8}"/>
              </a:ext>
            </a:extLst>
          </p:cNvPr>
          <p:cNvSpPr/>
          <p:nvPr/>
        </p:nvSpPr>
        <p:spPr>
          <a:xfrm>
            <a:off x="1" y="188978"/>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19" name="Bildobjekt 18" descr="En bild som visar cirkel, Teckensnitt, skärmbild, logotyp&#10;&#10;AI-genererat innehåll kan vara felaktigt.">
            <a:extLst>
              <a:ext uri="{FF2B5EF4-FFF2-40B4-BE49-F238E27FC236}">
                <a16:creationId xmlns:a16="http://schemas.microsoft.com/office/drawing/2014/main" id="{F353704D-2A49-47DD-5128-1742907032ED}"/>
              </a:ext>
            </a:extLst>
          </p:cNvPr>
          <p:cNvPicPr>
            <a:picLocks noChangeAspect="1"/>
          </p:cNvPicPr>
          <p:nvPr/>
        </p:nvPicPr>
        <p:blipFill>
          <a:blip r:embed="rId3"/>
          <a:stretch>
            <a:fillRect/>
          </a:stretch>
        </p:blipFill>
        <p:spPr>
          <a:xfrm>
            <a:off x="168935" y="6457"/>
            <a:ext cx="1253266" cy="1266918"/>
          </a:xfrm>
          <a:prstGeom prst="rect">
            <a:avLst/>
          </a:prstGeom>
        </p:spPr>
      </p:pic>
      <p:sp>
        <p:nvSpPr>
          <p:cNvPr id="20" name="textruta 6">
            <a:extLst>
              <a:ext uri="{FF2B5EF4-FFF2-40B4-BE49-F238E27FC236}">
                <a16:creationId xmlns:a16="http://schemas.microsoft.com/office/drawing/2014/main" id="{40EAD66D-7E17-0BC9-E7CF-018C5770B0F7}"/>
              </a:ext>
            </a:extLst>
          </p:cNvPr>
          <p:cNvSpPr txBox="1"/>
          <p:nvPr/>
        </p:nvSpPr>
        <p:spPr>
          <a:xfrm>
            <a:off x="249624" y="1508792"/>
            <a:ext cx="1606413" cy="4942266"/>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WORDLIST</a:t>
            </a:r>
            <a:endParaRPr lang="en-GB" sz="1662" b="1"/>
          </a:p>
          <a:p>
            <a:endParaRPr lang="en-GB" sz="1650"/>
          </a:p>
          <a:p>
            <a:r>
              <a:rPr lang="en-GB" sz="1650"/>
              <a:t>islands</a:t>
            </a:r>
          </a:p>
          <a:p>
            <a:r>
              <a:rPr lang="en-GB" sz="1650"/>
              <a:t>surrounded</a:t>
            </a:r>
          </a:p>
          <a:p>
            <a:r>
              <a:rPr lang="en-GB" sz="1650"/>
              <a:t>ocean</a:t>
            </a:r>
          </a:p>
          <a:p>
            <a:r>
              <a:rPr lang="en-GB" sz="1650"/>
              <a:t>sea</a:t>
            </a:r>
          </a:p>
          <a:p>
            <a:r>
              <a:rPr lang="en-GB" sz="1650"/>
              <a:t>country</a:t>
            </a:r>
            <a:br>
              <a:rPr lang="en-GB" sz="1650"/>
            </a:br>
            <a:r>
              <a:rPr lang="en-GB" sz="1650"/>
              <a:t>map</a:t>
            </a:r>
          </a:p>
          <a:p>
            <a:r>
              <a:rPr lang="en-GB" sz="1650"/>
              <a:t>flag</a:t>
            </a:r>
          </a:p>
          <a:p>
            <a:r>
              <a:rPr lang="en-GB" sz="1650"/>
              <a:t>capital city</a:t>
            </a:r>
          </a:p>
          <a:p>
            <a:r>
              <a:rPr lang="en-GB" sz="1650"/>
              <a:t>language</a:t>
            </a:r>
          </a:p>
          <a:p>
            <a:r>
              <a:rPr lang="en-GB" sz="1650"/>
              <a:t>weather</a:t>
            </a:r>
          </a:p>
          <a:p>
            <a:endParaRPr lang="en-GB" sz="1650"/>
          </a:p>
          <a:p>
            <a:r>
              <a:rPr lang="en-GB" sz="1700"/>
              <a:t>North </a:t>
            </a:r>
            <a:endParaRPr lang="en-US" sz="1700"/>
          </a:p>
          <a:p>
            <a:r>
              <a:rPr lang="en-GB" sz="1700"/>
              <a:t>South</a:t>
            </a:r>
            <a:endParaRPr lang="en-US" sz="1700"/>
          </a:p>
          <a:p>
            <a:r>
              <a:rPr lang="en-GB" sz="1700"/>
              <a:t>East</a:t>
            </a:r>
            <a:endParaRPr lang="en-US" sz="1700"/>
          </a:p>
          <a:p>
            <a:r>
              <a:rPr lang="en-GB" sz="1700"/>
              <a:t>West</a:t>
            </a:r>
            <a:endParaRPr lang="en-US" sz="1700"/>
          </a:p>
          <a:p>
            <a:endParaRPr lang="en-GB" sz="1650"/>
          </a:p>
          <a:p>
            <a:endParaRPr lang="en-GB" sz="1662"/>
          </a:p>
        </p:txBody>
      </p:sp>
      <p:sp>
        <p:nvSpPr>
          <p:cNvPr id="21" name="textruta 8">
            <a:extLst>
              <a:ext uri="{FF2B5EF4-FFF2-40B4-BE49-F238E27FC236}">
                <a16:creationId xmlns:a16="http://schemas.microsoft.com/office/drawing/2014/main" id="{642424FF-8719-29CE-AD18-A88744C687A2}"/>
              </a:ext>
            </a:extLst>
          </p:cNvPr>
          <p:cNvSpPr txBox="1"/>
          <p:nvPr/>
        </p:nvSpPr>
        <p:spPr>
          <a:xfrm>
            <a:off x="1856688" y="437790"/>
            <a:ext cx="7101308" cy="4853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14350" indent="-514350">
              <a:buAutoNum type="arabicPeriod"/>
            </a:pPr>
            <a:r>
              <a:rPr lang="en-GB" sz="2550" b="1">
                <a:solidFill>
                  <a:schemeClr val="bg1">
                    <a:lumMod val="95000"/>
                  </a:schemeClr>
                </a:solidFill>
              </a:rPr>
              <a:t>The United Kingdom</a:t>
            </a:r>
          </a:p>
        </p:txBody>
      </p:sp>
      <p:sp>
        <p:nvSpPr>
          <p:cNvPr id="22" name="textruta 9">
            <a:extLst>
              <a:ext uri="{FF2B5EF4-FFF2-40B4-BE49-F238E27FC236}">
                <a16:creationId xmlns:a16="http://schemas.microsoft.com/office/drawing/2014/main" id="{38BAD438-0A29-7584-B7D2-624964F01AA4}"/>
              </a:ext>
            </a:extLst>
          </p:cNvPr>
          <p:cNvSpPr txBox="1"/>
          <p:nvPr/>
        </p:nvSpPr>
        <p:spPr>
          <a:xfrm>
            <a:off x="5588784" y="-6490"/>
            <a:ext cx="3549733" cy="454562"/>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hlinkClick r:id="rId4"/>
              </a:rPr>
              <a:t>https://www.youtube.com/watch?v=5fyagkd97LQ</a:t>
            </a:r>
            <a:endParaRPr lang="sv-SE"/>
          </a:p>
          <a:p>
            <a:endParaRPr lang="en-US" sz="1200"/>
          </a:p>
        </p:txBody>
      </p:sp>
      <p:pic>
        <p:nvPicPr>
          <p:cNvPr id="29" name="Bildobjekt 28" descr="En bild som visar symbol, cirkel, kompass&#10;&#10;AI-genererat innehåll kan vara felaktigt.">
            <a:extLst>
              <a:ext uri="{FF2B5EF4-FFF2-40B4-BE49-F238E27FC236}">
                <a16:creationId xmlns:a16="http://schemas.microsoft.com/office/drawing/2014/main" id="{4EDDBE00-5225-09CA-0024-7659B9616B99}"/>
              </a:ext>
            </a:extLst>
          </p:cNvPr>
          <p:cNvPicPr>
            <a:picLocks noChangeAspect="1"/>
          </p:cNvPicPr>
          <p:nvPr/>
        </p:nvPicPr>
        <p:blipFill>
          <a:blip r:embed="rId5"/>
          <a:srcRect l="6173" r="5761" b="7785"/>
          <a:stretch>
            <a:fillRect/>
          </a:stretch>
        </p:blipFill>
        <p:spPr>
          <a:xfrm>
            <a:off x="6896382" y="5673639"/>
            <a:ext cx="1369265" cy="1149943"/>
          </a:xfrm>
          <a:prstGeom prst="rect">
            <a:avLst/>
          </a:prstGeom>
        </p:spPr>
      </p:pic>
      <p:sp>
        <p:nvSpPr>
          <p:cNvPr id="3" name="Rektangel 2">
            <a:extLst>
              <a:ext uri="{FF2B5EF4-FFF2-40B4-BE49-F238E27FC236}">
                <a16:creationId xmlns:a16="http://schemas.microsoft.com/office/drawing/2014/main" id="{7E2A6842-944A-2580-2B3B-B231DBC18DAE}"/>
              </a:ext>
            </a:extLst>
          </p:cNvPr>
          <p:cNvSpPr/>
          <p:nvPr/>
        </p:nvSpPr>
        <p:spPr>
          <a:xfrm>
            <a:off x="6130448" y="330378"/>
            <a:ext cx="2912311" cy="595164"/>
          </a:xfrm>
          <a:prstGeom prst="rect">
            <a:avLst/>
          </a:prstGeom>
          <a:solidFill>
            <a:srgbClr val="FAF49B"/>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1600" i="1">
                <a:solidFill>
                  <a:schemeClr val="tx1"/>
                </a:solidFill>
              </a:rPr>
              <a:t>Use words from the wordlist to </a:t>
            </a:r>
            <a:r>
              <a:rPr lang="en-GB" sz="1600" i="1" u="sng">
                <a:solidFill>
                  <a:schemeClr val="tx1"/>
                </a:solidFill>
              </a:rPr>
              <a:t>talk </a:t>
            </a:r>
            <a:r>
              <a:rPr lang="en-GB" sz="1600" i="1">
                <a:solidFill>
                  <a:schemeClr val="tx1"/>
                </a:solidFill>
              </a:rPr>
              <a:t>about the picture.</a:t>
            </a:r>
            <a:endParaRPr lang="sv-SE" sz="1600" i="1">
              <a:solidFill>
                <a:schemeClr val="tx1"/>
              </a:solidFill>
            </a:endParaRPr>
          </a:p>
        </p:txBody>
      </p:sp>
      <p:pic>
        <p:nvPicPr>
          <p:cNvPr id="2" name="Bildobjekt 1" descr="En bild som visar text, grafisk design, skärmbild, Grafik&#10;&#10;AI-genererat innehåll kan vara felaktigt.">
            <a:extLst>
              <a:ext uri="{FF2B5EF4-FFF2-40B4-BE49-F238E27FC236}">
                <a16:creationId xmlns:a16="http://schemas.microsoft.com/office/drawing/2014/main" id="{92B577C9-85D0-36E9-0E35-45F30D54BA6E}"/>
              </a:ext>
            </a:extLst>
          </p:cNvPr>
          <p:cNvPicPr>
            <a:picLocks noChangeAspect="1"/>
          </p:cNvPicPr>
          <p:nvPr/>
        </p:nvPicPr>
        <p:blipFill>
          <a:blip r:embed="rId6"/>
          <a:srcRect l="4813" t="3535" r="41518" b="476"/>
          <a:stretch>
            <a:fillRect/>
          </a:stretch>
        </p:blipFill>
        <p:spPr>
          <a:xfrm>
            <a:off x="1535277" y="1021272"/>
            <a:ext cx="4709721" cy="4689317"/>
          </a:xfrm>
          <a:prstGeom prst="rect">
            <a:avLst/>
          </a:prstGeom>
        </p:spPr>
      </p:pic>
      <p:sp>
        <p:nvSpPr>
          <p:cNvPr id="4" name="Likbent triangel 3">
            <a:extLst>
              <a:ext uri="{FF2B5EF4-FFF2-40B4-BE49-F238E27FC236}">
                <a16:creationId xmlns:a16="http://schemas.microsoft.com/office/drawing/2014/main" id="{326EBC38-E37A-E6CD-9BEB-E9CE532FE9F6}"/>
              </a:ext>
            </a:extLst>
          </p:cNvPr>
          <p:cNvSpPr/>
          <p:nvPr/>
        </p:nvSpPr>
        <p:spPr>
          <a:xfrm>
            <a:off x="4742234" y="4547680"/>
            <a:ext cx="109436" cy="10943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Likbent triangel 4">
            <a:extLst>
              <a:ext uri="{FF2B5EF4-FFF2-40B4-BE49-F238E27FC236}">
                <a16:creationId xmlns:a16="http://schemas.microsoft.com/office/drawing/2014/main" id="{E89D55B7-BF35-202A-59AC-B10185A61150}"/>
              </a:ext>
            </a:extLst>
          </p:cNvPr>
          <p:cNvSpPr/>
          <p:nvPr/>
        </p:nvSpPr>
        <p:spPr>
          <a:xfrm>
            <a:off x="3866744" y="2675105"/>
            <a:ext cx="109436" cy="10943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Likbent triangel 5">
            <a:extLst>
              <a:ext uri="{FF2B5EF4-FFF2-40B4-BE49-F238E27FC236}">
                <a16:creationId xmlns:a16="http://schemas.microsoft.com/office/drawing/2014/main" id="{25D61D92-3411-7E53-9BF2-9AE08828AAD0}"/>
              </a:ext>
            </a:extLst>
          </p:cNvPr>
          <p:cNvSpPr/>
          <p:nvPr/>
        </p:nvSpPr>
        <p:spPr>
          <a:xfrm>
            <a:off x="3866744" y="4523360"/>
            <a:ext cx="109436" cy="10943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Likbent triangel 6">
            <a:extLst>
              <a:ext uri="{FF2B5EF4-FFF2-40B4-BE49-F238E27FC236}">
                <a16:creationId xmlns:a16="http://schemas.microsoft.com/office/drawing/2014/main" id="{B66E4E38-201B-973E-F213-EDB5C249A0C7}"/>
              </a:ext>
            </a:extLst>
          </p:cNvPr>
          <p:cNvSpPr/>
          <p:nvPr/>
        </p:nvSpPr>
        <p:spPr>
          <a:xfrm>
            <a:off x="3125010" y="3210126"/>
            <a:ext cx="109436" cy="10943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Likbent triangel 7">
            <a:extLst>
              <a:ext uri="{FF2B5EF4-FFF2-40B4-BE49-F238E27FC236}">
                <a16:creationId xmlns:a16="http://schemas.microsoft.com/office/drawing/2014/main" id="{24DA2A0A-06AA-D65F-47FD-28D9EFC41771}"/>
              </a:ext>
            </a:extLst>
          </p:cNvPr>
          <p:cNvSpPr/>
          <p:nvPr/>
        </p:nvSpPr>
        <p:spPr>
          <a:xfrm>
            <a:off x="3015574" y="3854583"/>
            <a:ext cx="109436" cy="133756"/>
          </a:xfrm>
          <a:prstGeom prst="triangl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textruta 8">
            <a:extLst>
              <a:ext uri="{FF2B5EF4-FFF2-40B4-BE49-F238E27FC236}">
                <a16:creationId xmlns:a16="http://schemas.microsoft.com/office/drawing/2014/main" id="{230A2EE3-3FE4-BF50-B399-8D8DD001E9A1}"/>
              </a:ext>
            </a:extLst>
          </p:cNvPr>
          <p:cNvSpPr txBox="1"/>
          <p:nvPr/>
        </p:nvSpPr>
        <p:spPr>
          <a:xfrm>
            <a:off x="1799617" y="6067626"/>
            <a:ext cx="57879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a:solidFill>
                  <a:srgbClr val="0070C0"/>
                </a:solidFill>
              </a:rPr>
              <a:t>Cardiff      London    Edinburgh    Belfast     Dublin</a:t>
            </a:r>
          </a:p>
        </p:txBody>
      </p:sp>
      <p:sp>
        <p:nvSpPr>
          <p:cNvPr id="11" name="textruta 10">
            <a:extLst>
              <a:ext uri="{FF2B5EF4-FFF2-40B4-BE49-F238E27FC236}">
                <a16:creationId xmlns:a16="http://schemas.microsoft.com/office/drawing/2014/main" id="{B2650671-8B69-6739-6FED-3B885F740A8C}"/>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2088941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D1750-DB40-3DB6-B80D-A5FEE945B8AB}"/>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996C01F2-D439-606C-B9A3-6548DC33674E}"/>
              </a:ext>
            </a:extLst>
          </p:cNvPr>
          <p:cNvSpPr/>
          <p:nvPr/>
        </p:nvSpPr>
        <p:spPr>
          <a:xfrm flipH="1">
            <a:off x="1554283" y="1144019"/>
            <a:ext cx="66415" cy="55334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3" name="Rektangel 12">
            <a:extLst>
              <a:ext uri="{FF2B5EF4-FFF2-40B4-BE49-F238E27FC236}">
                <a16:creationId xmlns:a16="http://schemas.microsoft.com/office/drawing/2014/main" id="{53A71F96-755A-A106-52C5-53B3633BCAC2}"/>
              </a:ext>
            </a:extLst>
          </p:cNvPr>
          <p:cNvSpPr/>
          <p:nvPr/>
        </p:nvSpPr>
        <p:spPr>
          <a:xfrm flipH="1">
            <a:off x="9030509" y="1215905"/>
            <a:ext cx="66415" cy="55334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2" name="Bildobjekt 1" descr="En bild som visar Rektangel, Karmin, flagga, röd&#10;&#10;AI-genererat innehåll kan vara felaktigt.">
            <a:extLst>
              <a:ext uri="{FF2B5EF4-FFF2-40B4-BE49-F238E27FC236}">
                <a16:creationId xmlns:a16="http://schemas.microsoft.com/office/drawing/2014/main" id="{F88EFF0F-FE1C-447E-AB82-028049D3BB10}"/>
              </a:ext>
            </a:extLst>
          </p:cNvPr>
          <p:cNvPicPr>
            <a:picLocks noChangeAspect="1"/>
          </p:cNvPicPr>
          <p:nvPr/>
        </p:nvPicPr>
        <p:blipFill>
          <a:blip r:embed="rId2"/>
          <a:stretch>
            <a:fillRect/>
          </a:stretch>
        </p:blipFill>
        <p:spPr>
          <a:xfrm>
            <a:off x="6645" y="651243"/>
            <a:ext cx="4678326" cy="6233338"/>
          </a:xfrm>
          <a:prstGeom prst="rect">
            <a:avLst/>
          </a:prstGeom>
        </p:spPr>
      </p:pic>
      <p:pic>
        <p:nvPicPr>
          <p:cNvPr id="4" name="Bildobjekt 3" descr="En bild som visar text, kvitto, rita, bläck&#10;&#10;AI-genererat innehåll kan vara felaktigt.">
            <a:extLst>
              <a:ext uri="{FF2B5EF4-FFF2-40B4-BE49-F238E27FC236}">
                <a16:creationId xmlns:a16="http://schemas.microsoft.com/office/drawing/2014/main" id="{6F5E18D5-75E5-7560-EFBC-DBB734E8E882}"/>
              </a:ext>
            </a:extLst>
          </p:cNvPr>
          <p:cNvPicPr>
            <a:picLocks noChangeAspect="1"/>
          </p:cNvPicPr>
          <p:nvPr/>
        </p:nvPicPr>
        <p:blipFill>
          <a:blip r:embed="rId3"/>
          <a:srcRect t="-66" r="2752" b="66"/>
          <a:stretch>
            <a:fillRect/>
          </a:stretch>
        </p:blipFill>
        <p:spPr>
          <a:xfrm>
            <a:off x="4569785" y="622798"/>
            <a:ext cx="4576872" cy="6233344"/>
          </a:xfrm>
          <a:prstGeom prst="rect">
            <a:avLst/>
          </a:prstGeom>
        </p:spPr>
      </p:pic>
      <p:sp>
        <p:nvSpPr>
          <p:cNvPr id="14" name="Rektangel 13">
            <a:extLst>
              <a:ext uri="{FF2B5EF4-FFF2-40B4-BE49-F238E27FC236}">
                <a16:creationId xmlns:a16="http://schemas.microsoft.com/office/drawing/2014/main" id="{0B201FE2-B1F8-9BB9-2356-52D72000116D}"/>
              </a:ext>
            </a:extLst>
          </p:cNvPr>
          <p:cNvSpPr/>
          <p:nvPr/>
        </p:nvSpPr>
        <p:spPr>
          <a:xfrm>
            <a:off x="1" y="232110"/>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18" name="Bildobjekt 17" descr="En bild som visar cirkel, Teckensnitt, skärmbild, logotyp&#10;&#10;AI-genererat innehåll kan vara felaktigt.">
            <a:extLst>
              <a:ext uri="{FF2B5EF4-FFF2-40B4-BE49-F238E27FC236}">
                <a16:creationId xmlns:a16="http://schemas.microsoft.com/office/drawing/2014/main" id="{2E1AFD14-60C6-8039-3309-105BC53D2E3C}"/>
              </a:ext>
            </a:extLst>
          </p:cNvPr>
          <p:cNvPicPr>
            <a:picLocks noChangeAspect="1"/>
          </p:cNvPicPr>
          <p:nvPr/>
        </p:nvPicPr>
        <p:blipFill>
          <a:blip r:embed="rId4"/>
          <a:stretch>
            <a:fillRect/>
          </a:stretch>
        </p:blipFill>
        <p:spPr>
          <a:xfrm>
            <a:off x="168935" y="49589"/>
            <a:ext cx="1253266" cy="1266918"/>
          </a:xfrm>
          <a:prstGeom prst="rect">
            <a:avLst/>
          </a:prstGeom>
        </p:spPr>
      </p:pic>
      <p:sp>
        <p:nvSpPr>
          <p:cNvPr id="22" name="textruta 8">
            <a:extLst>
              <a:ext uri="{FF2B5EF4-FFF2-40B4-BE49-F238E27FC236}">
                <a16:creationId xmlns:a16="http://schemas.microsoft.com/office/drawing/2014/main" id="{02C4C33E-56C6-E38E-E86F-0AE418B44B89}"/>
              </a:ext>
            </a:extLst>
          </p:cNvPr>
          <p:cNvSpPr txBox="1"/>
          <p:nvPr/>
        </p:nvSpPr>
        <p:spPr>
          <a:xfrm>
            <a:off x="1856688" y="480922"/>
            <a:ext cx="7101308" cy="4853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a:solidFill>
                  <a:schemeClr val="bg1">
                    <a:lumMod val="95000"/>
                  </a:schemeClr>
                </a:solidFill>
              </a:rPr>
              <a:t>Your guide book!</a:t>
            </a:r>
          </a:p>
        </p:txBody>
      </p:sp>
      <p:sp>
        <p:nvSpPr>
          <p:cNvPr id="5" name="textruta 4">
            <a:extLst>
              <a:ext uri="{FF2B5EF4-FFF2-40B4-BE49-F238E27FC236}">
                <a16:creationId xmlns:a16="http://schemas.microsoft.com/office/drawing/2014/main" id="{948DF5AD-EF4C-D96E-3733-C9193FEFD8FB}"/>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2114501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3279B-57F6-C130-9BA0-D3630365F7AF}"/>
            </a:ext>
          </a:extLst>
        </p:cNvPr>
        <p:cNvGrpSpPr/>
        <p:nvPr/>
      </p:nvGrpSpPr>
      <p:grpSpPr>
        <a:xfrm>
          <a:off x="0" y="0"/>
          <a:ext cx="0" cy="0"/>
          <a:chOff x="0" y="0"/>
          <a:chExt cx="0" cy="0"/>
        </a:xfrm>
      </p:grpSpPr>
      <p:sp>
        <p:nvSpPr>
          <p:cNvPr id="11" name="Rektangel 10">
            <a:extLst>
              <a:ext uri="{FF2B5EF4-FFF2-40B4-BE49-F238E27FC236}">
                <a16:creationId xmlns:a16="http://schemas.microsoft.com/office/drawing/2014/main" id="{7AA02422-AF4C-DE25-C54A-C61863BDCCBB}"/>
              </a:ext>
            </a:extLst>
          </p:cNvPr>
          <p:cNvSpPr/>
          <p:nvPr/>
        </p:nvSpPr>
        <p:spPr>
          <a:xfrm>
            <a:off x="153330" y="-6169"/>
            <a:ext cx="1261123" cy="6968165"/>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7" name="Rektangel 16">
            <a:extLst>
              <a:ext uri="{FF2B5EF4-FFF2-40B4-BE49-F238E27FC236}">
                <a16:creationId xmlns:a16="http://schemas.microsoft.com/office/drawing/2014/main" id="{38154EA7-DC65-BAE9-F881-852D41F337E0}"/>
              </a:ext>
            </a:extLst>
          </p:cNvPr>
          <p:cNvSpPr/>
          <p:nvPr/>
        </p:nvSpPr>
        <p:spPr>
          <a:xfrm>
            <a:off x="13011" y="257744"/>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19" name="Bildobjekt 18" descr="En bild som visar cirkel, Teckensnitt, skärmbild, logotyp&#10;&#10;AI-genererat innehåll kan vara felaktigt.">
            <a:extLst>
              <a:ext uri="{FF2B5EF4-FFF2-40B4-BE49-F238E27FC236}">
                <a16:creationId xmlns:a16="http://schemas.microsoft.com/office/drawing/2014/main" id="{66C17D91-CE08-3BA4-C439-D493E889A8E5}"/>
              </a:ext>
            </a:extLst>
          </p:cNvPr>
          <p:cNvPicPr>
            <a:picLocks noChangeAspect="1"/>
          </p:cNvPicPr>
          <p:nvPr/>
        </p:nvPicPr>
        <p:blipFill>
          <a:blip r:embed="rId2"/>
          <a:stretch>
            <a:fillRect/>
          </a:stretch>
        </p:blipFill>
        <p:spPr>
          <a:xfrm>
            <a:off x="168883" y="89600"/>
            <a:ext cx="1253266" cy="1252541"/>
          </a:xfrm>
          <a:prstGeom prst="rect">
            <a:avLst/>
          </a:prstGeom>
        </p:spPr>
      </p:pic>
      <p:sp>
        <p:nvSpPr>
          <p:cNvPr id="23" name="textruta 8">
            <a:extLst>
              <a:ext uri="{FF2B5EF4-FFF2-40B4-BE49-F238E27FC236}">
                <a16:creationId xmlns:a16="http://schemas.microsoft.com/office/drawing/2014/main" id="{954823B0-D4CA-178E-AC72-BC9B14387EF1}"/>
              </a:ext>
            </a:extLst>
          </p:cNvPr>
          <p:cNvSpPr txBox="1"/>
          <p:nvPr/>
        </p:nvSpPr>
        <p:spPr>
          <a:xfrm>
            <a:off x="1856688" y="411665"/>
            <a:ext cx="5416200" cy="482972"/>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a:solidFill>
                  <a:schemeClr val="bg1">
                    <a:lumMod val="95000"/>
                  </a:schemeClr>
                </a:solidFill>
              </a:rPr>
              <a:t>2. Facts about England</a:t>
            </a:r>
            <a:endParaRPr lang="sv-SE"/>
          </a:p>
        </p:txBody>
      </p:sp>
      <p:sp>
        <p:nvSpPr>
          <p:cNvPr id="3" name="textruta 6">
            <a:extLst>
              <a:ext uri="{FF2B5EF4-FFF2-40B4-BE49-F238E27FC236}">
                <a16:creationId xmlns:a16="http://schemas.microsoft.com/office/drawing/2014/main" id="{939976C2-8EED-7375-994B-D2CE9040ABB6}"/>
              </a:ext>
            </a:extLst>
          </p:cNvPr>
          <p:cNvSpPr txBox="1"/>
          <p:nvPr/>
        </p:nvSpPr>
        <p:spPr>
          <a:xfrm>
            <a:off x="1657386" y="1289232"/>
            <a:ext cx="4241122" cy="5165404"/>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Country:        </a:t>
            </a:r>
            <a:r>
              <a:rPr lang="en-GB" sz="1650"/>
              <a:t>England</a:t>
            </a:r>
            <a:endParaRPr lang="en-GB"/>
          </a:p>
          <a:p>
            <a:r>
              <a:rPr lang="en-GB" sz="1650" b="1"/>
              <a:t>Capital:          </a:t>
            </a:r>
            <a:r>
              <a:rPr lang="en-GB" sz="1650"/>
              <a:t>London</a:t>
            </a:r>
          </a:p>
          <a:p>
            <a:r>
              <a:rPr lang="en-GB" sz="1650" b="1"/>
              <a:t>Language:     </a:t>
            </a:r>
            <a:r>
              <a:rPr lang="en-GB" sz="1650"/>
              <a:t>English</a:t>
            </a:r>
          </a:p>
          <a:p>
            <a:r>
              <a:rPr lang="en-GB" sz="1650" b="1"/>
              <a:t>Population:</a:t>
            </a:r>
            <a:r>
              <a:rPr lang="en-GB" sz="1650"/>
              <a:t> </a:t>
            </a:r>
            <a:r>
              <a:rPr lang="en-GB" sz="1650">
                <a:latin typeface="Aptos" panose="020B0004020202020204"/>
                <a:ea typeface="Noto Sans"/>
                <a:cs typeface="Noto Sans"/>
              </a:rPr>
              <a:t>  58.000.000 (UK 69.551.332)</a:t>
            </a:r>
          </a:p>
          <a:p>
            <a:r>
              <a:rPr lang="en-GB" sz="1650" b="1"/>
              <a:t>Other large cities: </a:t>
            </a:r>
            <a:r>
              <a:rPr lang="en-GB" sz="1650"/>
              <a:t>Birmingham, Manchester,</a:t>
            </a:r>
            <a:br>
              <a:rPr lang="en-GB" sz="1650"/>
            </a:br>
            <a:r>
              <a:rPr lang="en-GB" sz="1650"/>
              <a:t>Liverpool, Leeds.</a:t>
            </a:r>
            <a:endParaRPr lang="en-GB" sz="1100" b="1">
              <a:latin typeface="Noto Sans"/>
              <a:ea typeface="Noto Sans"/>
              <a:cs typeface="Noto Sans"/>
            </a:endParaRPr>
          </a:p>
          <a:p>
            <a:r>
              <a:rPr lang="en-GB" sz="1650" b="1"/>
              <a:t>Monarch: King </a:t>
            </a:r>
            <a:r>
              <a:rPr lang="en-GB" sz="1650"/>
              <a:t>Charles the 3rd.</a:t>
            </a:r>
          </a:p>
          <a:p>
            <a:endParaRPr lang="en-GB" sz="1650" b="1"/>
          </a:p>
          <a:p>
            <a:r>
              <a:rPr lang="en-GB" sz="1650" b="1"/>
              <a:t>Currency:       </a:t>
            </a:r>
            <a:r>
              <a:rPr lang="en-GB" sz="1650"/>
              <a:t>Pound sterling (L)</a:t>
            </a:r>
            <a:endParaRPr lang="en-GB"/>
          </a:p>
          <a:p>
            <a:r>
              <a:rPr lang="en-GB" sz="1650" b="1"/>
              <a:t>Time zone:     </a:t>
            </a:r>
            <a:r>
              <a:rPr lang="en-GB" sz="1650"/>
              <a:t>Greenwich Mean Time</a:t>
            </a:r>
          </a:p>
          <a:p>
            <a:r>
              <a:rPr lang="en-GB" sz="1650" b="1"/>
              <a:t>Driving side:  </a:t>
            </a:r>
            <a:r>
              <a:rPr lang="en-GB" sz="1650"/>
              <a:t>Left</a:t>
            </a:r>
          </a:p>
          <a:p>
            <a:r>
              <a:rPr lang="en-GB" sz="1650" b="1"/>
              <a:t>Calling code: </a:t>
            </a:r>
            <a:r>
              <a:rPr lang="en-GB" sz="1650"/>
              <a:t>+44</a:t>
            </a:r>
          </a:p>
          <a:p>
            <a:r>
              <a:rPr lang="en-GB" sz="1650" b="1"/>
              <a:t>Longest river:</a:t>
            </a:r>
            <a:r>
              <a:rPr lang="en-GB" sz="1650"/>
              <a:t> River Severn</a:t>
            </a:r>
          </a:p>
          <a:p>
            <a:endParaRPr lang="en-GB" sz="1650" b="1"/>
          </a:p>
          <a:p>
            <a:r>
              <a:rPr lang="en-GB" sz="1650" b="1"/>
              <a:t>Football:</a:t>
            </a:r>
            <a:r>
              <a:rPr lang="en-GB" sz="1650"/>
              <a:t>            Premier League</a:t>
            </a:r>
            <a:endParaRPr lang="en-GB"/>
          </a:p>
          <a:p>
            <a:r>
              <a:rPr lang="en-GB" sz="1650" b="1"/>
              <a:t>Famous people: </a:t>
            </a:r>
            <a:r>
              <a:rPr lang="en-GB" sz="1650"/>
              <a:t>William Shakespeare, Charles Dickens, The Beatles,  J K Rowling</a:t>
            </a:r>
          </a:p>
          <a:p>
            <a:r>
              <a:rPr lang="en-GB" sz="1650" b="1"/>
              <a:t>Food: </a:t>
            </a:r>
            <a:r>
              <a:rPr lang="en-GB" sz="1650"/>
              <a:t>Fish and chips &amp; Chicken Tikka Masala</a:t>
            </a:r>
          </a:p>
          <a:p>
            <a:r>
              <a:rPr lang="en-GB" sz="1650" b="1"/>
              <a:t>Music:</a:t>
            </a:r>
            <a:r>
              <a:rPr lang="en-GB" sz="1650"/>
              <a:t> Ed Sheeran, Coldplay, Dua Lipa</a:t>
            </a:r>
          </a:p>
          <a:p>
            <a:endParaRPr lang="en-GB" sz="1662"/>
          </a:p>
        </p:txBody>
      </p:sp>
      <p:pic>
        <p:nvPicPr>
          <p:cNvPr id="6" name="Bildobjekt 5" descr="En bild som visar text, meny, Snabbmat, Mellanmål&#10;&#10;AI-genererat innehåll kan vara felaktigt.">
            <a:extLst>
              <a:ext uri="{FF2B5EF4-FFF2-40B4-BE49-F238E27FC236}">
                <a16:creationId xmlns:a16="http://schemas.microsoft.com/office/drawing/2014/main" id="{7276387E-2860-8F77-5362-361D8AAAD974}"/>
              </a:ext>
            </a:extLst>
          </p:cNvPr>
          <p:cNvPicPr>
            <a:picLocks noChangeAspect="1"/>
          </p:cNvPicPr>
          <p:nvPr/>
        </p:nvPicPr>
        <p:blipFill>
          <a:blip r:embed="rId3"/>
          <a:stretch>
            <a:fillRect/>
          </a:stretch>
        </p:blipFill>
        <p:spPr>
          <a:xfrm>
            <a:off x="6205778" y="1214032"/>
            <a:ext cx="2957595" cy="2867189"/>
          </a:xfrm>
          <a:prstGeom prst="rect">
            <a:avLst/>
          </a:prstGeom>
        </p:spPr>
      </p:pic>
      <p:pic>
        <p:nvPicPr>
          <p:cNvPr id="7" name="Bildobjekt 6" descr="En bild som visar måltid, dryck, bord, platta&#10;&#10;AI-genererat innehåll kan vara felaktigt.">
            <a:extLst>
              <a:ext uri="{FF2B5EF4-FFF2-40B4-BE49-F238E27FC236}">
                <a16:creationId xmlns:a16="http://schemas.microsoft.com/office/drawing/2014/main" id="{5D911B8B-34C6-DDD2-505C-242235FCC82E}"/>
              </a:ext>
            </a:extLst>
          </p:cNvPr>
          <p:cNvPicPr>
            <a:picLocks noChangeAspect="1"/>
          </p:cNvPicPr>
          <p:nvPr/>
        </p:nvPicPr>
        <p:blipFill>
          <a:blip r:embed="rId4"/>
          <a:srcRect l="6716" t="-733" r="4104" b="-559"/>
          <a:stretch>
            <a:fillRect/>
          </a:stretch>
        </p:blipFill>
        <p:spPr>
          <a:xfrm>
            <a:off x="6199321" y="4378269"/>
            <a:ext cx="2971912" cy="2385369"/>
          </a:xfrm>
          <a:prstGeom prst="rect">
            <a:avLst/>
          </a:prstGeom>
        </p:spPr>
      </p:pic>
      <p:pic>
        <p:nvPicPr>
          <p:cNvPr id="10" name="Bildobjekt 9" descr="En bild som visar symbol&#10;&#10;AI-genererat innehåll kan vara felaktigt.">
            <a:extLst>
              <a:ext uri="{FF2B5EF4-FFF2-40B4-BE49-F238E27FC236}">
                <a16:creationId xmlns:a16="http://schemas.microsoft.com/office/drawing/2014/main" id="{34803ADC-97AB-6026-EFBF-40C49AE88D3A}"/>
              </a:ext>
            </a:extLst>
          </p:cNvPr>
          <p:cNvPicPr>
            <a:picLocks noChangeAspect="1"/>
          </p:cNvPicPr>
          <p:nvPr/>
        </p:nvPicPr>
        <p:blipFill>
          <a:blip r:embed="rId5"/>
          <a:stretch>
            <a:fillRect/>
          </a:stretch>
        </p:blipFill>
        <p:spPr>
          <a:xfrm>
            <a:off x="7865389" y="358509"/>
            <a:ext cx="1097797" cy="639083"/>
          </a:xfrm>
          <a:prstGeom prst="rect">
            <a:avLst/>
          </a:prstGeom>
        </p:spPr>
      </p:pic>
      <p:sp>
        <p:nvSpPr>
          <p:cNvPr id="15" name="textruta 6">
            <a:extLst>
              <a:ext uri="{FF2B5EF4-FFF2-40B4-BE49-F238E27FC236}">
                <a16:creationId xmlns:a16="http://schemas.microsoft.com/office/drawing/2014/main" id="{853CC534-870D-1CF5-216A-36C17253B418}"/>
              </a:ext>
            </a:extLst>
          </p:cNvPr>
          <p:cNvSpPr txBox="1"/>
          <p:nvPr/>
        </p:nvSpPr>
        <p:spPr>
          <a:xfrm>
            <a:off x="6487691" y="4104758"/>
            <a:ext cx="2962514" cy="1102753"/>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Full English Breakfast</a:t>
            </a:r>
            <a:endParaRPr lang="sv-SE" b="1"/>
          </a:p>
          <a:p>
            <a:endParaRPr lang="en-GB" sz="1650"/>
          </a:p>
          <a:p>
            <a:endParaRPr lang="en-GB" sz="1650"/>
          </a:p>
          <a:p>
            <a:endParaRPr lang="en-GB" sz="1662"/>
          </a:p>
        </p:txBody>
      </p:sp>
      <p:sp>
        <p:nvSpPr>
          <p:cNvPr id="4" name="textruta 6">
            <a:extLst>
              <a:ext uri="{FF2B5EF4-FFF2-40B4-BE49-F238E27FC236}">
                <a16:creationId xmlns:a16="http://schemas.microsoft.com/office/drawing/2014/main" id="{536A6DC1-FF21-0301-628E-A32F5D4BDB1E}"/>
              </a:ext>
            </a:extLst>
          </p:cNvPr>
          <p:cNvSpPr txBox="1"/>
          <p:nvPr/>
        </p:nvSpPr>
        <p:spPr>
          <a:xfrm>
            <a:off x="223498" y="1482666"/>
            <a:ext cx="1606413" cy="5165404"/>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WORDLIST</a:t>
            </a:r>
          </a:p>
          <a:p>
            <a:br>
              <a:rPr lang="en-GB" sz="1650"/>
            </a:br>
            <a:r>
              <a:rPr lang="en-GB" sz="1650"/>
              <a:t>population</a:t>
            </a:r>
            <a:endParaRPr lang="sv-SE"/>
          </a:p>
          <a:p>
            <a:r>
              <a:rPr lang="en-GB" sz="1650"/>
              <a:t>left side</a:t>
            </a:r>
          </a:p>
          <a:p>
            <a:r>
              <a:rPr lang="en-GB" sz="1650"/>
              <a:t>monarch</a:t>
            </a:r>
          </a:p>
          <a:p>
            <a:r>
              <a:rPr lang="en-GB" sz="1650"/>
              <a:t>King</a:t>
            </a:r>
          </a:p>
          <a:p>
            <a:r>
              <a:rPr lang="en-GB" sz="1650"/>
              <a:t>Queen</a:t>
            </a:r>
            <a:endParaRPr lang="en-GB"/>
          </a:p>
          <a:p>
            <a:r>
              <a:rPr lang="en-GB" sz="1650"/>
              <a:t>Premier League</a:t>
            </a:r>
          </a:p>
          <a:p>
            <a:r>
              <a:rPr lang="en-GB" sz="1650"/>
              <a:t>currency</a:t>
            </a:r>
          </a:p>
          <a:p>
            <a:r>
              <a:rPr lang="en-GB" sz="1650"/>
              <a:t>river</a:t>
            </a:r>
          </a:p>
          <a:p>
            <a:r>
              <a:rPr lang="en-GB" sz="1650"/>
              <a:t>famous</a:t>
            </a:r>
          </a:p>
          <a:p>
            <a:r>
              <a:rPr lang="en-GB" sz="1650"/>
              <a:t>breakfast</a:t>
            </a:r>
          </a:p>
          <a:p>
            <a:r>
              <a:rPr lang="en-GB" sz="1650"/>
              <a:t>sandwich</a:t>
            </a:r>
          </a:p>
          <a:p>
            <a:r>
              <a:rPr lang="en-GB" sz="1650"/>
              <a:t>chips</a:t>
            </a:r>
          </a:p>
          <a:p>
            <a:r>
              <a:rPr lang="en-GB" sz="1650"/>
              <a:t>sausage</a:t>
            </a:r>
          </a:p>
          <a:p>
            <a:r>
              <a:rPr lang="en-GB" sz="1650"/>
              <a:t>toasted bread</a:t>
            </a:r>
          </a:p>
          <a:p>
            <a:r>
              <a:rPr lang="en-GB" sz="1650"/>
              <a:t>singer</a:t>
            </a:r>
          </a:p>
          <a:p>
            <a:r>
              <a:rPr lang="en-GB" sz="1650"/>
              <a:t>author</a:t>
            </a:r>
          </a:p>
          <a:p>
            <a:endParaRPr lang="en-GB" sz="1650"/>
          </a:p>
          <a:p>
            <a:endParaRPr lang="en-GB" sz="1662"/>
          </a:p>
        </p:txBody>
      </p:sp>
      <p:sp>
        <p:nvSpPr>
          <p:cNvPr id="5" name="textruta 4">
            <a:extLst>
              <a:ext uri="{FF2B5EF4-FFF2-40B4-BE49-F238E27FC236}">
                <a16:creationId xmlns:a16="http://schemas.microsoft.com/office/drawing/2014/main" id="{C558E408-6764-5E95-3E9B-42CB8365B1C9}"/>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3806538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32695-331F-BD82-7524-D32A0B31A352}"/>
            </a:ext>
          </a:extLst>
        </p:cNvPr>
        <p:cNvGrpSpPr/>
        <p:nvPr/>
      </p:nvGrpSpPr>
      <p:grpSpPr>
        <a:xfrm>
          <a:off x="0" y="0"/>
          <a:ext cx="0" cy="0"/>
          <a:chOff x="0" y="0"/>
          <a:chExt cx="0" cy="0"/>
        </a:xfrm>
      </p:grpSpPr>
      <p:sp>
        <p:nvSpPr>
          <p:cNvPr id="11" name="Rektangel 10">
            <a:extLst>
              <a:ext uri="{FF2B5EF4-FFF2-40B4-BE49-F238E27FC236}">
                <a16:creationId xmlns:a16="http://schemas.microsoft.com/office/drawing/2014/main" id="{60AF0D17-D879-95C8-5622-C0CC9074C48F}"/>
              </a:ext>
            </a:extLst>
          </p:cNvPr>
          <p:cNvSpPr/>
          <p:nvPr/>
        </p:nvSpPr>
        <p:spPr>
          <a:xfrm>
            <a:off x="153330" y="-6169"/>
            <a:ext cx="1261123" cy="6968165"/>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7" name="Rektangel 16">
            <a:extLst>
              <a:ext uri="{FF2B5EF4-FFF2-40B4-BE49-F238E27FC236}">
                <a16:creationId xmlns:a16="http://schemas.microsoft.com/office/drawing/2014/main" id="{2E590A37-D8D3-A5A9-1512-AD7D2F42372B}"/>
              </a:ext>
            </a:extLst>
          </p:cNvPr>
          <p:cNvSpPr/>
          <p:nvPr/>
        </p:nvSpPr>
        <p:spPr>
          <a:xfrm>
            <a:off x="13011" y="257744"/>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19" name="Bildobjekt 18" descr="En bild som visar cirkel, Teckensnitt, skärmbild, logotyp&#10;&#10;AI-genererat innehåll kan vara felaktigt.">
            <a:extLst>
              <a:ext uri="{FF2B5EF4-FFF2-40B4-BE49-F238E27FC236}">
                <a16:creationId xmlns:a16="http://schemas.microsoft.com/office/drawing/2014/main" id="{449EB42B-94C8-685A-6DCF-0970447B6DA5}"/>
              </a:ext>
            </a:extLst>
          </p:cNvPr>
          <p:cNvPicPr>
            <a:picLocks noChangeAspect="1"/>
          </p:cNvPicPr>
          <p:nvPr/>
        </p:nvPicPr>
        <p:blipFill>
          <a:blip r:embed="rId2"/>
          <a:stretch>
            <a:fillRect/>
          </a:stretch>
        </p:blipFill>
        <p:spPr>
          <a:xfrm>
            <a:off x="168883" y="89600"/>
            <a:ext cx="1253266" cy="1252541"/>
          </a:xfrm>
          <a:prstGeom prst="rect">
            <a:avLst/>
          </a:prstGeom>
        </p:spPr>
      </p:pic>
      <p:sp>
        <p:nvSpPr>
          <p:cNvPr id="23" name="textruta 8">
            <a:extLst>
              <a:ext uri="{FF2B5EF4-FFF2-40B4-BE49-F238E27FC236}">
                <a16:creationId xmlns:a16="http://schemas.microsoft.com/office/drawing/2014/main" id="{9AB1FE69-5F60-6AE2-191A-42D1059597C9}"/>
              </a:ext>
            </a:extLst>
          </p:cNvPr>
          <p:cNvSpPr txBox="1"/>
          <p:nvPr/>
        </p:nvSpPr>
        <p:spPr>
          <a:xfrm>
            <a:off x="1856688" y="411665"/>
            <a:ext cx="5416200" cy="482972"/>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a:solidFill>
                  <a:schemeClr val="bg1">
                    <a:lumMod val="95000"/>
                  </a:schemeClr>
                </a:solidFill>
              </a:rPr>
              <a:t>2. Facts about England</a:t>
            </a:r>
            <a:endParaRPr lang="sv-SE"/>
          </a:p>
        </p:txBody>
      </p:sp>
      <p:pic>
        <p:nvPicPr>
          <p:cNvPr id="7" name="Bildobjekt 6" descr="En bild som visar måltid, dryck, bord, platta&#10;&#10;AI-genererat innehåll kan vara felaktigt.">
            <a:extLst>
              <a:ext uri="{FF2B5EF4-FFF2-40B4-BE49-F238E27FC236}">
                <a16:creationId xmlns:a16="http://schemas.microsoft.com/office/drawing/2014/main" id="{E794C8C6-A4EE-F849-A03F-71EFC0242383}"/>
              </a:ext>
            </a:extLst>
          </p:cNvPr>
          <p:cNvPicPr>
            <a:picLocks noChangeAspect="1"/>
          </p:cNvPicPr>
          <p:nvPr/>
        </p:nvPicPr>
        <p:blipFill>
          <a:blip r:embed="rId3"/>
          <a:srcRect l="6716" t="-733" r="4104" b="-559"/>
          <a:stretch>
            <a:fillRect/>
          </a:stretch>
        </p:blipFill>
        <p:spPr>
          <a:xfrm>
            <a:off x="1468401" y="1150975"/>
            <a:ext cx="2336233" cy="1884160"/>
          </a:xfrm>
          <a:prstGeom prst="rect">
            <a:avLst/>
          </a:prstGeom>
        </p:spPr>
      </p:pic>
      <p:pic>
        <p:nvPicPr>
          <p:cNvPr id="10" name="Bildobjekt 9" descr="En bild som visar symbol&#10;&#10;AI-genererat innehåll kan vara felaktigt.">
            <a:extLst>
              <a:ext uri="{FF2B5EF4-FFF2-40B4-BE49-F238E27FC236}">
                <a16:creationId xmlns:a16="http://schemas.microsoft.com/office/drawing/2014/main" id="{1B41BD10-67E3-7182-DB41-A5989DFEE743}"/>
              </a:ext>
            </a:extLst>
          </p:cNvPr>
          <p:cNvPicPr>
            <a:picLocks noChangeAspect="1"/>
          </p:cNvPicPr>
          <p:nvPr/>
        </p:nvPicPr>
        <p:blipFill>
          <a:blip r:embed="rId4"/>
          <a:stretch>
            <a:fillRect/>
          </a:stretch>
        </p:blipFill>
        <p:spPr>
          <a:xfrm>
            <a:off x="7865389" y="358509"/>
            <a:ext cx="1097797" cy="639083"/>
          </a:xfrm>
          <a:prstGeom prst="rect">
            <a:avLst/>
          </a:prstGeom>
        </p:spPr>
      </p:pic>
      <p:pic>
        <p:nvPicPr>
          <p:cNvPr id="2" name="Bildobjekt 1" descr="King Charles begins his historic procession: Monarch leaves Buckingham ...">
            <a:extLst>
              <a:ext uri="{FF2B5EF4-FFF2-40B4-BE49-F238E27FC236}">
                <a16:creationId xmlns:a16="http://schemas.microsoft.com/office/drawing/2014/main" id="{6F391E6F-5B80-3158-09A6-5DDC6518E7AD}"/>
              </a:ext>
            </a:extLst>
          </p:cNvPr>
          <p:cNvPicPr>
            <a:picLocks noChangeAspect="1"/>
          </p:cNvPicPr>
          <p:nvPr/>
        </p:nvPicPr>
        <p:blipFill>
          <a:blip r:embed="rId5"/>
          <a:srcRect l="19198" t="481" r="523" b="453"/>
          <a:stretch>
            <a:fillRect/>
          </a:stretch>
        </p:blipFill>
        <p:spPr>
          <a:xfrm>
            <a:off x="4032603" y="1142868"/>
            <a:ext cx="2349420" cy="1883443"/>
          </a:xfrm>
          <a:prstGeom prst="rect">
            <a:avLst/>
          </a:prstGeom>
        </p:spPr>
      </p:pic>
      <p:pic>
        <p:nvPicPr>
          <p:cNvPr id="4" name="Bildobjekt 3" descr="Pound Sterling, the Currency of the United Kingdom Editorial Image ...">
            <a:extLst>
              <a:ext uri="{FF2B5EF4-FFF2-40B4-BE49-F238E27FC236}">
                <a16:creationId xmlns:a16="http://schemas.microsoft.com/office/drawing/2014/main" id="{26D81847-626C-EA66-C7EB-82890B64C909}"/>
              </a:ext>
            </a:extLst>
          </p:cNvPr>
          <p:cNvPicPr>
            <a:picLocks noChangeAspect="1"/>
          </p:cNvPicPr>
          <p:nvPr/>
        </p:nvPicPr>
        <p:blipFill>
          <a:blip r:embed="rId6"/>
          <a:srcRect l="8512" t="-461" r="-253" b="7963"/>
          <a:stretch>
            <a:fillRect/>
          </a:stretch>
        </p:blipFill>
        <p:spPr>
          <a:xfrm>
            <a:off x="6492099" y="3072698"/>
            <a:ext cx="2569879" cy="1898756"/>
          </a:xfrm>
          <a:prstGeom prst="rect">
            <a:avLst/>
          </a:prstGeom>
        </p:spPr>
      </p:pic>
      <p:pic>
        <p:nvPicPr>
          <p:cNvPr id="5" name="Bildobjekt 4" descr="Premier League pre-season friendlies - fixtures, dates 2023/24 ...">
            <a:extLst>
              <a:ext uri="{FF2B5EF4-FFF2-40B4-BE49-F238E27FC236}">
                <a16:creationId xmlns:a16="http://schemas.microsoft.com/office/drawing/2014/main" id="{25157B29-AD0C-C507-C33D-182434C361DF}"/>
              </a:ext>
            </a:extLst>
          </p:cNvPr>
          <p:cNvPicPr>
            <a:picLocks noChangeAspect="1"/>
          </p:cNvPicPr>
          <p:nvPr/>
        </p:nvPicPr>
        <p:blipFill>
          <a:blip r:embed="rId7"/>
          <a:srcRect l="11265" t="266" r="11765" b="-3406"/>
          <a:stretch>
            <a:fillRect/>
          </a:stretch>
        </p:blipFill>
        <p:spPr>
          <a:xfrm>
            <a:off x="6508877" y="1146624"/>
            <a:ext cx="2553688" cy="1944543"/>
          </a:xfrm>
          <a:prstGeom prst="rect">
            <a:avLst/>
          </a:prstGeom>
        </p:spPr>
      </p:pic>
      <p:pic>
        <p:nvPicPr>
          <p:cNvPr id="8" name="Bildobjekt 7" descr="Jk Rowling During Harry Potter - EMSEKFLOL.COM">
            <a:extLst>
              <a:ext uri="{FF2B5EF4-FFF2-40B4-BE49-F238E27FC236}">
                <a16:creationId xmlns:a16="http://schemas.microsoft.com/office/drawing/2014/main" id="{3FBE2436-8D3A-6A2B-DBA7-F367052BAD68}"/>
              </a:ext>
            </a:extLst>
          </p:cNvPr>
          <p:cNvPicPr>
            <a:picLocks noChangeAspect="1"/>
          </p:cNvPicPr>
          <p:nvPr/>
        </p:nvPicPr>
        <p:blipFill>
          <a:blip r:embed="rId8"/>
          <a:stretch>
            <a:fillRect/>
          </a:stretch>
        </p:blipFill>
        <p:spPr>
          <a:xfrm>
            <a:off x="4144139" y="5049386"/>
            <a:ext cx="2542716" cy="1807988"/>
          </a:xfrm>
          <a:prstGeom prst="rect">
            <a:avLst/>
          </a:prstGeom>
        </p:spPr>
      </p:pic>
      <p:pic>
        <p:nvPicPr>
          <p:cNvPr id="9" name="Bildobjekt 8" descr="Traditional British Fish and Chips Recipe">
            <a:extLst>
              <a:ext uri="{FF2B5EF4-FFF2-40B4-BE49-F238E27FC236}">
                <a16:creationId xmlns:a16="http://schemas.microsoft.com/office/drawing/2014/main" id="{A990BBA2-FB6F-1D06-49CB-E1EF94736E39}"/>
              </a:ext>
            </a:extLst>
          </p:cNvPr>
          <p:cNvPicPr>
            <a:picLocks noChangeAspect="1"/>
          </p:cNvPicPr>
          <p:nvPr/>
        </p:nvPicPr>
        <p:blipFill>
          <a:blip r:embed="rId9"/>
          <a:stretch>
            <a:fillRect/>
          </a:stretch>
        </p:blipFill>
        <p:spPr>
          <a:xfrm>
            <a:off x="1464507" y="5052985"/>
            <a:ext cx="2572055" cy="1800790"/>
          </a:xfrm>
          <a:prstGeom prst="rect">
            <a:avLst/>
          </a:prstGeom>
        </p:spPr>
      </p:pic>
      <p:pic>
        <p:nvPicPr>
          <p:cNvPr id="12" name="Bildobjekt 11" descr="Ed Sheeran speaks about Queen Elizabeth II's influence">
            <a:extLst>
              <a:ext uri="{FF2B5EF4-FFF2-40B4-BE49-F238E27FC236}">
                <a16:creationId xmlns:a16="http://schemas.microsoft.com/office/drawing/2014/main" id="{5FB2D6C7-4E4E-1788-E967-D22572305511}"/>
              </a:ext>
            </a:extLst>
          </p:cNvPr>
          <p:cNvPicPr>
            <a:picLocks noChangeAspect="1"/>
          </p:cNvPicPr>
          <p:nvPr/>
        </p:nvPicPr>
        <p:blipFill>
          <a:blip r:embed="rId10"/>
          <a:srcRect l="719" t="-253" r="15925" b="-397"/>
          <a:stretch>
            <a:fillRect/>
          </a:stretch>
        </p:blipFill>
        <p:spPr>
          <a:xfrm>
            <a:off x="4026437" y="3087710"/>
            <a:ext cx="2309060" cy="1904453"/>
          </a:xfrm>
          <a:prstGeom prst="rect">
            <a:avLst/>
          </a:prstGeom>
        </p:spPr>
      </p:pic>
      <p:pic>
        <p:nvPicPr>
          <p:cNvPr id="13" name="Bildobjekt 12" descr="England Maps - by Freeworldmaps.net">
            <a:extLst>
              <a:ext uri="{FF2B5EF4-FFF2-40B4-BE49-F238E27FC236}">
                <a16:creationId xmlns:a16="http://schemas.microsoft.com/office/drawing/2014/main" id="{489CD742-A976-A72D-8917-A7921C10CBAA}"/>
              </a:ext>
            </a:extLst>
          </p:cNvPr>
          <p:cNvPicPr>
            <a:picLocks noChangeAspect="1"/>
          </p:cNvPicPr>
          <p:nvPr/>
        </p:nvPicPr>
        <p:blipFill>
          <a:blip r:embed="rId11"/>
          <a:stretch>
            <a:fillRect/>
          </a:stretch>
        </p:blipFill>
        <p:spPr>
          <a:xfrm>
            <a:off x="1497545" y="3093469"/>
            <a:ext cx="2322676" cy="1877946"/>
          </a:xfrm>
          <a:prstGeom prst="rect">
            <a:avLst/>
          </a:prstGeom>
        </p:spPr>
      </p:pic>
      <p:pic>
        <p:nvPicPr>
          <p:cNvPr id="14" name="Bildobjekt 13" descr="Timeless Moments: A Glimpse Through Queen Elizabeth II Pictures">
            <a:extLst>
              <a:ext uri="{FF2B5EF4-FFF2-40B4-BE49-F238E27FC236}">
                <a16:creationId xmlns:a16="http://schemas.microsoft.com/office/drawing/2014/main" id="{7ACBFF52-4C6A-B19C-32A2-F71B16077F8E}"/>
              </a:ext>
            </a:extLst>
          </p:cNvPr>
          <p:cNvPicPr>
            <a:picLocks noChangeAspect="1"/>
          </p:cNvPicPr>
          <p:nvPr/>
        </p:nvPicPr>
        <p:blipFill>
          <a:blip r:embed="rId12"/>
          <a:srcRect l="1966" t="-809" r="15750" b="128"/>
          <a:stretch>
            <a:fillRect/>
          </a:stretch>
        </p:blipFill>
        <p:spPr>
          <a:xfrm>
            <a:off x="6806973" y="5007770"/>
            <a:ext cx="2257214" cy="1843776"/>
          </a:xfrm>
          <a:prstGeom prst="rect">
            <a:avLst/>
          </a:prstGeom>
        </p:spPr>
      </p:pic>
      <p:sp>
        <p:nvSpPr>
          <p:cNvPr id="21" name="textruta 6">
            <a:extLst>
              <a:ext uri="{FF2B5EF4-FFF2-40B4-BE49-F238E27FC236}">
                <a16:creationId xmlns:a16="http://schemas.microsoft.com/office/drawing/2014/main" id="{69A4EFB3-583D-091F-BD9A-AFA379E5749E}"/>
              </a:ext>
            </a:extLst>
          </p:cNvPr>
          <p:cNvSpPr txBox="1"/>
          <p:nvPr/>
        </p:nvSpPr>
        <p:spPr>
          <a:xfrm>
            <a:off x="249624" y="1508792"/>
            <a:ext cx="1606413" cy="5165404"/>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WORDLIST</a:t>
            </a:r>
          </a:p>
          <a:p>
            <a:br>
              <a:rPr lang="en-GB" sz="1650"/>
            </a:br>
            <a:r>
              <a:rPr lang="en-GB" sz="1650"/>
              <a:t>population</a:t>
            </a:r>
            <a:endParaRPr lang="sv-SE"/>
          </a:p>
          <a:p>
            <a:r>
              <a:rPr lang="en-GB" sz="1650"/>
              <a:t>left side</a:t>
            </a:r>
          </a:p>
          <a:p>
            <a:r>
              <a:rPr lang="en-GB" sz="1650"/>
              <a:t>monarch</a:t>
            </a:r>
          </a:p>
          <a:p>
            <a:r>
              <a:rPr lang="en-GB" sz="1650"/>
              <a:t>King</a:t>
            </a:r>
          </a:p>
          <a:p>
            <a:r>
              <a:rPr lang="en-GB" sz="1650"/>
              <a:t>Queen</a:t>
            </a:r>
            <a:endParaRPr lang="en-GB"/>
          </a:p>
          <a:p>
            <a:r>
              <a:rPr lang="en-GB" sz="1650"/>
              <a:t>Premier League</a:t>
            </a:r>
          </a:p>
          <a:p>
            <a:r>
              <a:rPr lang="en-GB" sz="1650"/>
              <a:t>currency</a:t>
            </a:r>
          </a:p>
          <a:p>
            <a:r>
              <a:rPr lang="en-GB" sz="1650"/>
              <a:t>river</a:t>
            </a:r>
          </a:p>
          <a:p>
            <a:r>
              <a:rPr lang="en-GB" sz="1650"/>
              <a:t>famous</a:t>
            </a:r>
          </a:p>
          <a:p>
            <a:r>
              <a:rPr lang="en-GB" sz="1650"/>
              <a:t>breakfast</a:t>
            </a:r>
          </a:p>
          <a:p>
            <a:r>
              <a:rPr lang="en-GB" sz="1650"/>
              <a:t>sandwich</a:t>
            </a:r>
          </a:p>
          <a:p>
            <a:r>
              <a:rPr lang="en-GB" sz="1650"/>
              <a:t>chips</a:t>
            </a:r>
          </a:p>
          <a:p>
            <a:r>
              <a:rPr lang="en-GB" sz="1650"/>
              <a:t>sausage</a:t>
            </a:r>
          </a:p>
          <a:p>
            <a:r>
              <a:rPr lang="en-GB" sz="1650"/>
              <a:t>toasted bread</a:t>
            </a:r>
          </a:p>
          <a:p>
            <a:r>
              <a:rPr lang="en-GB" sz="1650"/>
              <a:t>singer</a:t>
            </a:r>
          </a:p>
          <a:p>
            <a:r>
              <a:rPr lang="en-GB" sz="1650"/>
              <a:t>author</a:t>
            </a:r>
          </a:p>
          <a:p>
            <a:endParaRPr lang="en-GB" sz="1650"/>
          </a:p>
          <a:p>
            <a:endParaRPr lang="en-GB" sz="1662"/>
          </a:p>
        </p:txBody>
      </p:sp>
      <p:sp>
        <p:nvSpPr>
          <p:cNvPr id="6" name="textruta 5">
            <a:extLst>
              <a:ext uri="{FF2B5EF4-FFF2-40B4-BE49-F238E27FC236}">
                <a16:creationId xmlns:a16="http://schemas.microsoft.com/office/drawing/2014/main" id="{5F5236EB-D9B8-7C65-6F31-E140340C8548}"/>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1248041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karta, text, kartbok&#10;&#10;AI-genererat innehåll kan vara felaktigt.">
            <a:extLst>
              <a:ext uri="{FF2B5EF4-FFF2-40B4-BE49-F238E27FC236}">
                <a16:creationId xmlns:a16="http://schemas.microsoft.com/office/drawing/2014/main" id="{136F0795-253F-FACA-63E7-1E8E9EF03DAD}"/>
              </a:ext>
            </a:extLst>
          </p:cNvPr>
          <p:cNvPicPr>
            <a:picLocks noChangeAspect="1"/>
          </p:cNvPicPr>
          <p:nvPr/>
        </p:nvPicPr>
        <p:blipFill>
          <a:blip r:embed="rId2"/>
          <a:srcRect l="3100" t="-574" r="7660" b="88"/>
          <a:stretch>
            <a:fillRect/>
          </a:stretch>
        </p:blipFill>
        <p:spPr>
          <a:xfrm>
            <a:off x="383352" y="642095"/>
            <a:ext cx="8800722" cy="6200253"/>
          </a:xfrm>
          <a:prstGeom prst="rect">
            <a:avLst/>
          </a:prstGeom>
        </p:spPr>
      </p:pic>
      <p:pic>
        <p:nvPicPr>
          <p:cNvPr id="7" name="Bildobjekt 6" descr="En bild som visar text, brev, skärmbild, kuvert&#10;&#10;AI-genererat innehåll kan vara felaktigt.">
            <a:extLst>
              <a:ext uri="{FF2B5EF4-FFF2-40B4-BE49-F238E27FC236}">
                <a16:creationId xmlns:a16="http://schemas.microsoft.com/office/drawing/2014/main" id="{D54D83D3-FB7D-C30C-3FCD-A5A924C5B355}"/>
              </a:ext>
            </a:extLst>
          </p:cNvPr>
          <p:cNvPicPr>
            <a:picLocks noChangeAspect="1"/>
          </p:cNvPicPr>
          <p:nvPr/>
        </p:nvPicPr>
        <p:blipFill>
          <a:blip r:embed="rId3"/>
          <a:stretch>
            <a:fillRect/>
          </a:stretch>
        </p:blipFill>
        <p:spPr>
          <a:xfrm>
            <a:off x="6754230" y="4399518"/>
            <a:ext cx="2423692" cy="2458261"/>
          </a:xfrm>
          <a:prstGeom prst="rect">
            <a:avLst/>
          </a:prstGeom>
        </p:spPr>
      </p:pic>
      <p:sp>
        <p:nvSpPr>
          <p:cNvPr id="3" name="Rektangel 2">
            <a:extLst>
              <a:ext uri="{FF2B5EF4-FFF2-40B4-BE49-F238E27FC236}">
                <a16:creationId xmlns:a16="http://schemas.microsoft.com/office/drawing/2014/main" id="{DB85F607-4081-0EE6-1AAE-89608F55CC06}"/>
              </a:ext>
            </a:extLst>
          </p:cNvPr>
          <p:cNvSpPr/>
          <p:nvPr/>
        </p:nvSpPr>
        <p:spPr>
          <a:xfrm>
            <a:off x="125452" y="-6169"/>
            <a:ext cx="1414452" cy="687059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5" name="Rektangel 4">
            <a:extLst>
              <a:ext uri="{FF2B5EF4-FFF2-40B4-BE49-F238E27FC236}">
                <a16:creationId xmlns:a16="http://schemas.microsoft.com/office/drawing/2014/main" id="{AAB103B4-447A-219C-0D1B-D48C2BA3CD16}"/>
              </a:ext>
            </a:extLst>
          </p:cNvPr>
          <p:cNvSpPr/>
          <p:nvPr/>
        </p:nvSpPr>
        <p:spPr>
          <a:xfrm>
            <a:off x="1" y="188978"/>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9" name="Bildobjekt 8" descr="En bild som visar cirkel, Teckensnitt, skärmbild, logotyp&#10;&#10;AI-genererat innehåll kan vara felaktigt.">
            <a:extLst>
              <a:ext uri="{FF2B5EF4-FFF2-40B4-BE49-F238E27FC236}">
                <a16:creationId xmlns:a16="http://schemas.microsoft.com/office/drawing/2014/main" id="{B3999141-AABD-83FE-BCA1-F3A2784ED0EB}"/>
              </a:ext>
            </a:extLst>
          </p:cNvPr>
          <p:cNvPicPr>
            <a:picLocks noChangeAspect="1"/>
          </p:cNvPicPr>
          <p:nvPr/>
        </p:nvPicPr>
        <p:blipFill>
          <a:blip r:embed="rId4"/>
          <a:stretch>
            <a:fillRect/>
          </a:stretch>
        </p:blipFill>
        <p:spPr>
          <a:xfrm>
            <a:off x="168935" y="6457"/>
            <a:ext cx="1253266" cy="1266918"/>
          </a:xfrm>
          <a:prstGeom prst="rect">
            <a:avLst/>
          </a:prstGeom>
        </p:spPr>
      </p:pic>
      <p:sp>
        <p:nvSpPr>
          <p:cNvPr id="11" name="textruta 6">
            <a:extLst>
              <a:ext uri="{FF2B5EF4-FFF2-40B4-BE49-F238E27FC236}">
                <a16:creationId xmlns:a16="http://schemas.microsoft.com/office/drawing/2014/main" id="{D158014D-772C-88AD-79F0-75E670D052A0}"/>
              </a:ext>
            </a:extLst>
          </p:cNvPr>
          <p:cNvSpPr txBox="1"/>
          <p:nvPr/>
        </p:nvSpPr>
        <p:spPr>
          <a:xfrm>
            <a:off x="169880" y="1508792"/>
            <a:ext cx="2111459" cy="5188487"/>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WORDLIST</a:t>
            </a:r>
            <a:endParaRPr lang="en-GB" sz="1662" b="1"/>
          </a:p>
          <a:p>
            <a:endParaRPr lang="en-GB" sz="1650"/>
          </a:p>
          <a:p>
            <a:r>
              <a:rPr lang="en-GB" sz="1650"/>
              <a:t>street</a:t>
            </a:r>
            <a:endParaRPr lang="en-GB"/>
          </a:p>
          <a:p>
            <a:r>
              <a:rPr lang="en-GB" sz="1650"/>
              <a:t>park</a:t>
            </a:r>
          </a:p>
          <a:p>
            <a:r>
              <a:rPr lang="en-GB" sz="1650"/>
              <a:t>lake</a:t>
            </a:r>
          </a:p>
          <a:p>
            <a:r>
              <a:rPr lang="en-GB" sz="1650"/>
              <a:t>square</a:t>
            </a:r>
          </a:p>
          <a:p>
            <a:r>
              <a:rPr lang="en-GB" sz="1650"/>
              <a:t>underground</a:t>
            </a:r>
            <a:br>
              <a:rPr lang="en-GB" sz="1650"/>
            </a:br>
            <a:r>
              <a:rPr lang="en-GB" sz="1650"/>
              <a:t>bridge</a:t>
            </a:r>
          </a:p>
          <a:p>
            <a:r>
              <a:rPr lang="en-GB" sz="1650"/>
              <a:t>train</a:t>
            </a:r>
          </a:p>
          <a:p>
            <a:r>
              <a:rPr lang="en-GB" sz="1650"/>
              <a:t>area</a:t>
            </a:r>
          </a:p>
          <a:p>
            <a:r>
              <a:rPr lang="en-GB" sz="1650"/>
              <a:t>tour guide</a:t>
            </a:r>
            <a:br>
              <a:rPr lang="en-GB" sz="1650"/>
            </a:br>
            <a:r>
              <a:rPr lang="en-GB" sz="1650"/>
              <a:t>attractions</a:t>
            </a:r>
            <a:br>
              <a:rPr lang="en-GB" sz="1650"/>
            </a:br>
            <a:endParaRPr lang="en-GB" sz="1650"/>
          </a:p>
          <a:p>
            <a:r>
              <a:rPr lang="en-GB" sz="1650"/>
              <a:t>Big Ben</a:t>
            </a:r>
          </a:p>
          <a:p>
            <a:r>
              <a:rPr lang="en-GB" sz="1650"/>
              <a:t>London Eye</a:t>
            </a:r>
          </a:p>
          <a:p>
            <a:r>
              <a:rPr lang="en-US" sz="1700"/>
              <a:t>Madame Tussauds</a:t>
            </a:r>
          </a:p>
          <a:p>
            <a:r>
              <a:rPr lang="en-GB" sz="1700"/>
              <a:t>Hyde Park</a:t>
            </a:r>
          </a:p>
          <a:p>
            <a:r>
              <a:rPr lang="en-GB" sz="1700"/>
              <a:t>Jack the Ripper</a:t>
            </a:r>
            <a:endParaRPr lang="en-US" sz="1700"/>
          </a:p>
          <a:p>
            <a:endParaRPr lang="en-GB" sz="1650"/>
          </a:p>
          <a:p>
            <a:endParaRPr lang="en-GB" sz="1662"/>
          </a:p>
        </p:txBody>
      </p:sp>
      <p:sp>
        <p:nvSpPr>
          <p:cNvPr id="13" name="textruta 8">
            <a:extLst>
              <a:ext uri="{FF2B5EF4-FFF2-40B4-BE49-F238E27FC236}">
                <a16:creationId xmlns:a16="http://schemas.microsoft.com/office/drawing/2014/main" id="{477E271A-8DFB-AD37-FF2D-78D404141062}"/>
              </a:ext>
            </a:extLst>
          </p:cNvPr>
          <p:cNvSpPr txBox="1"/>
          <p:nvPr/>
        </p:nvSpPr>
        <p:spPr>
          <a:xfrm>
            <a:off x="1856688" y="437790"/>
            <a:ext cx="7101308" cy="4853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a:solidFill>
                  <a:schemeClr val="bg1">
                    <a:lumMod val="95000"/>
                  </a:schemeClr>
                </a:solidFill>
              </a:rPr>
              <a:t>3. London</a:t>
            </a:r>
            <a:endParaRPr lang="sv-SE">
              <a:solidFill>
                <a:schemeClr val="bg1">
                  <a:lumMod val="95000"/>
                </a:schemeClr>
              </a:solidFill>
            </a:endParaRPr>
          </a:p>
        </p:txBody>
      </p:sp>
      <mc:AlternateContent xmlns:mc="http://schemas.openxmlformats.org/markup-compatibility/2006" xmlns:p14="http://schemas.microsoft.com/office/powerpoint/2010/main">
        <mc:Choice Requires="p14">
          <p:contentPart p14:bwMode="auto" r:id="rId5">
            <p14:nvContentPartPr>
              <p14:cNvPr id="12" name="Pennanteckning 11">
                <a:extLst>
                  <a:ext uri="{FF2B5EF4-FFF2-40B4-BE49-F238E27FC236}">
                    <a16:creationId xmlns:a16="http://schemas.microsoft.com/office/drawing/2014/main" id="{D11D1C1E-EDF6-20F8-9B90-6CC7C01F3556}"/>
                  </a:ext>
                </a:extLst>
              </p14:cNvPr>
              <p14:cNvContentPartPr/>
              <p14:nvPr/>
            </p14:nvContentPartPr>
            <p14:xfrm>
              <a:off x="3925539" y="3329936"/>
              <a:ext cx="167594" cy="159511"/>
            </p14:xfrm>
          </p:contentPart>
        </mc:Choice>
        <mc:Fallback xmlns="">
          <p:pic>
            <p:nvPicPr>
              <p:cNvPr id="12" name="Pennanteckning 11">
                <a:extLst>
                  <a:ext uri="{FF2B5EF4-FFF2-40B4-BE49-F238E27FC236}">
                    <a16:creationId xmlns:a16="http://schemas.microsoft.com/office/drawing/2014/main" id="{D11D1C1E-EDF6-20F8-9B90-6CC7C01F3556}"/>
                  </a:ext>
                </a:extLst>
              </p:cNvPr>
              <p:cNvPicPr/>
              <p:nvPr/>
            </p:nvPicPr>
            <p:blipFill>
              <a:blip r:embed="rId6"/>
              <a:stretch>
                <a:fillRect/>
              </a:stretch>
            </p:blipFill>
            <p:spPr>
              <a:xfrm>
                <a:off x="3907557" y="3311973"/>
                <a:ext cx="203199" cy="195078"/>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Pennanteckning 13">
                <a:extLst>
                  <a:ext uri="{FF2B5EF4-FFF2-40B4-BE49-F238E27FC236}">
                    <a16:creationId xmlns:a16="http://schemas.microsoft.com/office/drawing/2014/main" id="{CFF0EDC0-322A-5D40-4D5D-AD8B164CEF78}"/>
                  </a:ext>
                </a:extLst>
              </p14:cNvPr>
              <p14:cNvContentPartPr/>
              <p14:nvPr/>
            </p14:nvContentPartPr>
            <p14:xfrm>
              <a:off x="3929979" y="3416473"/>
              <a:ext cx="163765" cy="81292"/>
            </p14:xfrm>
          </p:contentPart>
        </mc:Choice>
        <mc:Fallback xmlns="">
          <p:pic>
            <p:nvPicPr>
              <p:cNvPr id="14" name="Pennanteckning 13">
                <a:extLst>
                  <a:ext uri="{FF2B5EF4-FFF2-40B4-BE49-F238E27FC236}">
                    <a16:creationId xmlns:a16="http://schemas.microsoft.com/office/drawing/2014/main" id="{CFF0EDC0-322A-5D40-4D5D-AD8B164CEF78}"/>
                  </a:ext>
                </a:extLst>
              </p:cNvPr>
              <p:cNvPicPr/>
              <p:nvPr/>
            </p:nvPicPr>
            <p:blipFill>
              <a:blip r:embed="rId8"/>
              <a:stretch>
                <a:fillRect/>
              </a:stretch>
            </p:blipFill>
            <p:spPr>
              <a:xfrm>
                <a:off x="3912022" y="3398488"/>
                <a:ext cx="199319" cy="11690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Pennanteckning 14">
                <a:extLst>
                  <a:ext uri="{FF2B5EF4-FFF2-40B4-BE49-F238E27FC236}">
                    <a16:creationId xmlns:a16="http://schemas.microsoft.com/office/drawing/2014/main" id="{65A1B8FE-B3B5-0181-B701-E71228888964}"/>
                  </a:ext>
                </a:extLst>
              </p14:cNvPr>
              <p14:cNvContentPartPr/>
              <p14:nvPr/>
            </p14:nvContentPartPr>
            <p14:xfrm>
              <a:off x="5136051" y="3789920"/>
              <a:ext cx="164411" cy="162181"/>
            </p14:xfrm>
          </p:contentPart>
        </mc:Choice>
        <mc:Fallback xmlns="">
          <p:pic>
            <p:nvPicPr>
              <p:cNvPr id="15" name="Pennanteckning 14">
                <a:extLst>
                  <a:ext uri="{FF2B5EF4-FFF2-40B4-BE49-F238E27FC236}">
                    <a16:creationId xmlns:a16="http://schemas.microsoft.com/office/drawing/2014/main" id="{65A1B8FE-B3B5-0181-B701-E71228888964}"/>
                  </a:ext>
                </a:extLst>
              </p:cNvPr>
              <p:cNvPicPr/>
              <p:nvPr/>
            </p:nvPicPr>
            <p:blipFill>
              <a:blip r:embed="rId10"/>
              <a:stretch>
                <a:fillRect/>
              </a:stretch>
            </p:blipFill>
            <p:spPr>
              <a:xfrm>
                <a:off x="5118063" y="3771940"/>
                <a:ext cx="200027" cy="197782"/>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Pennanteckning 15">
                <a:extLst>
                  <a:ext uri="{FF2B5EF4-FFF2-40B4-BE49-F238E27FC236}">
                    <a16:creationId xmlns:a16="http://schemas.microsoft.com/office/drawing/2014/main" id="{5CF417F3-3630-3739-8ACD-1B220EC3A4B5}"/>
                  </a:ext>
                </a:extLst>
              </p14:cNvPr>
              <p14:cNvContentPartPr/>
              <p14:nvPr/>
            </p14:nvContentPartPr>
            <p14:xfrm>
              <a:off x="5255908" y="3941934"/>
              <a:ext cx="50755" cy="10790"/>
            </p14:xfrm>
          </p:contentPart>
        </mc:Choice>
        <mc:Fallback xmlns="">
          <p:pic>
            <p:nvPicPr>
              <p:cNvPr id="16" name="Pennanteckning 15">
                <a:extLst>
                  <a:ext uri="{FF2B5EF4-FFF2-40B4-BE49-F238E27FC236}">
                    <a16:creationId xmlns:a16="http://schemas.microsoft.com/office/drawing/2014/main" id="{5CF417F3-3630-3739-8ACD-1B220EC3A4B5}"/>
                  </a:ext>
                </a:extLst>
              </p:cNvPr>
              <p:cNvPicPr/>
              <p:nvPr/>
            </p:nvPicPr>
            <p:blipFill>
              <a:blip r:embed="rId12"/>
              <a:stretch>
                <a:fillRect/>
              </a:stretch>
            </p:blipFill>
            <p:spPr>
              <a:xfrm>
                <a:off x="5238037" y="3924531"/>
                <a:ext cx="86141" cy="45248"/>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Pennanteckning 16">
                <a:extLst>
                  <a:ext uri="{FF2B5EF4-FFF2-40B4-BE49-F238E27FC236}">
                    <a16:creationId xmlns:a16="http://schemas.microsoft.com/office/drawing/2014/main" id="{CF96E0A3-E5A9-1D33-708F-48FB25719676}"/>
                  </a:ext>
                </a:extLst>
              </p14:cNvPr>
              <p14:cNvContentPartPr/>
              <p14:nvPr/>
            </p14:nvContentPartPr>
            <p14:xfrm>
              <a:off x="2550266" y="4176496"/>
              <a:ext cx="159733" cy="157467"/>
            </p14:xfrm>
          </p:contentPart>
        </mc:Choice>
        <mc:Fallback xmlns="">
          <p:pic>
            <p:nvPicPr>
              <p:cNvPr id="17" name="Pennanteckning 16">
                <a:extLst>
                  <a:ext uri="{FF2B5EF4-FFF2-40B4-BE49-F238E27FC236}">
                    <a16:creationId xmlns:a16="http://schemas.microsoft.com/office/drawing/2014/main" id="{CF96E0A3-E5A9-1D33-708F-48FB25719676}"/>
                  </a:ext>
                </a:extLst>
              </p:cNvPr>
              <p:cNvPicPr/>
              <p:nvPr/>
            </p:nvPicPr>
            <p:blipFill>
              <a:blip r:embed="rId14"/>
              <a:stretch>
                <a:fillRect/>
              </a:stretch>
            </p:blipFill>
            <p:spPr>
              <a:xfrm>
                <a:off x="2532278" y="4158520"/>
                <a:ext cx="195349" cy="193059"/>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Pennanteckning 17">
                <a:extLst>
                  <a:ext uri="{FF2B5EF4-FFF2-40B4-BE49-F238E27FC236}">
                    <a16:creationId xmlns:a16="http://schemas.microsoft.com/office/drawing/2014/main" id="{263A12F1-F19D-794F-AB42-C08FD20DE158}"/>
                  </a:ext>
                </a:extLst>
              </p14:cNvPr>
              <p14:cNvContentPartPr/>
              <p14:nvPr/>
            </p14:nvContentPartPr>
            <p14:xfrm>
              <a:off x="4194449" y="3301713"/>
              <a:ext cx="397248" cy="87416"/>
            </p14:xfrm>
          </p:contentPart>
        </mc:Choice>
        <mc:Fallback xmlns="">
          <p:pic>
            <p:nvPicPr>
              <p:cNvPr id="18" name="Pennanteckning 17">
                <a:extLst>
                  <a:ext uri="{FF2B5EF4-FFF2-40B4-BE49-F238E27FC236}">
                    <a16:creationId xmlns:a16="http://schemas.microsoft.com/office/drawing/2014/main" id="{263A12F1-F19D-794F-AB42-C08FD20DE158}"/>
                  </a:ext>
                </a:extLst>
              </p:cNvPr>
              <p:cNvPicPr/>
              <p:nvPr/>
            </p:nvPicPr>
            <p:blipFill>
              <a:blip r:embed="rId16"/>
              <a:stretch>
                <a:fillRect/>
              </a:stretch>
            </p:blipFill>
            <p:spPr>
              <a:xfrm>
                <a:off x="4176474" y="3283726"/>
                <a:ext cx="432839" cy="12303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Pennanteckning 18">
                <a:extLst>
                  <a:ext uri="{FF2B5EF4-FFF2-40B4-BE49-F238E27FC236}">
                    <a16:creationId xmlns:a16="http://schemas.microsoft.com/office/drawing/2014/main" id="{D52824B0-AF99-0267-F67B-39C265E58159}"/>
                  </a:ext>
                </a:extLst>
              </p14:cNvPr>
              <p14:cNvContentPartPr/>
              <p14:nvPr/>
            </p14:nvContentPartPr>
            <p14:xfrm>
              <a:off x="6487995" y="4072501"/>
              <a:ext cx="158312" cy="149255"/>
            </p14:xfrm>
          </p:contentPart>
        </mc:Choice>
        <mc:Fallback xmlns="">
          <p:pic>
            <p:nvPicPr>
              <p:cNvPr id="19" name="Pennanteckning 18">
                <a:extLst>
                  <a:ext uri="{FF2B5EF4-FFF2-40B4-BE49-F238E27FC236}">
                    <a16:creationId xmlns:a16="http://schemas.microsoft.com/office/drawing/2014/main" id="{D52824B0-AF99-0267-F67B-39C265E58159}"/>
                  </a:ext>
                </a:extLst>
              </p:cNvPr>
              <p:cNvPicPr/>
              <p:nvPr/>
            </p:nvPicPr>
            <p:blipFill>
              <a:blip r:embed="rId18"/>
              <a:stretch>
                <a:fillRect/>
              </a:stretch>
            </p:blipFill>
            <p:spPr>
              <a:xfrm>
                <a:off x="6470046" y="4054518"/>
                <a:ext cx="193851" cy="184860"/>
              </a:xfrm>
              <a:prstGeom prst="rect">
                <a:avLst/>
              </a:prstGeom>
            </p:spPr>
          </p:pic>
        </mc:Fallback>
      </mc:AlternateContent>
      <p:sp>
        <p:nvSpPr>
          <p:cNvPr id="4" name="textruta 3">
            <a:extLst>
              <a:ext uri="{FF2B5EF4-FFF2-40B4-BE49-F238E27FC236}">
                <a16:creationId xmlns:a16="http://schemas.microsoft.com/office/drawing/2014/main" id="{ABCC79EB-633E-5932-1950-EEBE001F543A}"/>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4208150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3CB2C-F46B-DA84-7567-DED43D68DBC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Pennanteckning 4">
                <a:extLst>
                  <a:ext uri="{FF2B5EF4-FFF2-40B4-BE49-F238E27FC236}">
                    <a16:creationId xmlns:a16="http://schemas.microsoft.com/office/drawing/2014/main" id="{24233F1B-4B48-CCCE-2E3B-4E0760A58AFF}"/>
                  </a:ext>
                </a:extLst>
              </p14:cNvPr>
              <p14:cNvContentPartPr/>
              <p14:nvPr/>
            </p14:nvContentPartPr>
            <p14:xfrm>
              <a:off x="806518" y="3043416"/>
              <a:ext cx="7447075" cy="3319220"/>
            </p14:xfrm>
          </p:contentPart>
        </mc:Choice>
        <mc:Fallback xmlns="">
          <p:pic>
            <p:nvPicPr>
              <p:cNvPr id="5" name="Pennanteckning 4">
                <a:extLst>
                  <a:ext uri="{FF2B5EF4-FFF2-40B4-BE49-F238E27FC236}">
                    <a16:creationId xmlns:a16="http://schemas.microsoft.com/office/drawing/2014/main" id="{24233F1B-4B48-CCCE-2E3B-4E0760A58AFF}"/>
                  </a:ext>
                </a:extLst>
              </p:cNvPr>
              <p:cNvPicPr/>
              <p:nvPr/>
            </p:nvPicPr>
            <p:blipFill>
              <a:blip r:embed="rId3"/>
              <a:stretch>
                <a:fillRect/>
              </a:stretch>
            </p:blipFill>
            <p:spPr>
              <a:xfrm>
                <a:off x="788519" y="3025418"/>
                <a:ext cx="7482714" cy="3354856"/>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Pennanteckning 5">
                <a:extLst>
                  <a:ext uri="{FF2B5EF4-FFF2-40B4-BE49-F238E27FC236}">
                    <a16:creationId xmlns:a16="http://schemas.microsoft.com/office/drawing/2014/main" id="{54248260-7D77-918D-C735-6C74BB1AB3F0}"/>
                  </a:ext>
                </a:extLst>
              </p14:cNvPr>
              <p14:cNvContentPartPr/>
              <p14:nvPr/>
            </p14:nvContentPartPr>
            <p14:xfrm>
              <a:off x="1059591" y="3277920"/>
              <a:ext cx="7197319" cy="3118602"/>
            </p14:xfrm>
          </p:contentPart>
        </mc:Choice>
        <mc:Fallback xmlns="">
          <p:pic>
            <p:nvPicPr>
              <p:cNvPr id="6" name="Pennanteckning 5">
                <a:extLst>
                  <a:ext uri="{FF2B5EF4-FFF2-40B4-BE49-F238E27FC236}">
                    <a16:creationId xmlns:a16="http://schemas.microsoft.com/office/drawing/2014/main" id="{54248260-7D77-918D-C735-6C74BB1AB3F0}"/>
                  </a:ext>
                </a:extLst>
              </p:cNvPr>
              <p:cNvPicPr/>
              <p:nvPr/>
            </p:nvPicPr>
            <p:blipFill>
              <a:blip r:embed="rId5"/>
              <a:stretch>
                <a:fillRect/>
              </a:stretch>
            </p:blipFill>
            <p:spPr>
              <a:xfrm>
                <a:off x="1041591" y="3259920"/>
                <a:ext cx="7232958" cy="315424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Pennanteckning 6">
                <a:extLst>
                  <a:ext uri="{FF2B5EF4-FFF2-40B4-BE49-F238E27FC236}">
                    <a16:creationId xmlns:a16="http://schemas.microsoft.com/office/drawing/2014/main" id="{3184961B-0A67-4F33-455A-B38F233FC1AB}"/>
                  </a:ext>
                </a:extLst>
              </p14:cNvPr>
              <p14:cNvContentPartPr/>
              <p14:nvPr/>
            </p14:nvContentPartPr>
            <p14:xfrm>
              <a:off x="24782" y="2830345"/>
              <a:ext cx="2473200" cy="1154050"/>
            </p14:xfrm>
          </p:contentPart>
        </mc:Choice>
        <mc:Fallback xmlns="">
          <p:pic>
            <p:nvPicPr>
              <p:cNvPr id="7" name="Pennanteckning 6">
                <a:extLst>
                  <a:ext uri="{FF2B5EF4-FFF2-40B4-BE49-F238E27FC236}">
                    <a16:creationId xmlns:a16="http://schemas.microsoft.com/office/drawing/2014/main" id="{3184961B-0A67-4F33-455A-B38F233FC1AB}"/>
                  </a:ext>
                </a:extLst>
              </p:cNvPr>
              <p:cNvPicPr/>
              <p:nvPr/>
            </p:nvPicPr>
            <p:blipFill>
              <a:blip r:embed="rId7"/>
              <a:stretch>
                <a:fillRect/>
              </a:stretch>
            </p:blipFill>
            <p:spPr>
              <a:xfrm>
                <a:off x="6785" y="2812352"/>
                <a:ext cx="2508835" cy="118967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Pennanteckning 7">
                <a:extLst>
                  <a:ext uri="{FF2B5EF4-FFF2-40B4-BE49-F238E27FC236}">
                    <a16:creationId xmlns:a16="http://schemas.microsoft.com/office/drawing/2014/main" id="{D3062FA6-8937-3D27-9452-D7DB21BF470A}"/>
                  </a:ext>
                </a:extLst>
              </p14:cNvPr>
              <p14:cNvContentPartPr/>
              <p14:nvPr/>
            </p14:nvContentPartPr>
            <p14:xfrm>
              <a:off x="2483739" y="3748851"/>
              <a:ext cx="624817" cy="712883"/>
            </p14:xfrm>
          </p:contentPart>
        </mc:Choice>
        <mc:Fallback xmlns="">
          <p:pic>
            <p:nvPicPr>
              <p:cNvPr id="8" name="Pennanteckning 7">
                <a:extLst>
                  <a:ext uri="{FF2B5EF4-FFF2-40B4-BE49-F238E27FC236}">
                    <a16:creationId xmlns:a16="http://schemas.microsoft.com/office/drawing/2014/main" id="{D3062FA6-8937-3D27-9452-D7DB21BF470A}"/>
                  </a:ext>
                </a:extLst>
              </p:cNvPr>
              <p:cNvPicPr/>
              <p:nvPr/>
            </p:nvPicPr>
            <p:blipFill>
              <a:blip r:embed="rId9"/>
              <a:stretch>
                <a:fillRect/>
              </a:stretch>
            </p:blipFill>
            <p:spPr>
              <a:xfrm>
                <a:off x="2474746" y="3739854"/>
                <a:ext cx="642443" cy="730516"/>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Pennanteckning 8">
                <a:extLst>
                  <a:ext uri="{FF2B5EF4-FFF2-40B4-BE49-F238E27FC236}">
                    <a16:creationId xmlns:a16="http://schemas.microsoft.com/office/drawing/2014/main" id="{C1F4E00C-51C5-B4E6-C2A0-D0725C0D5E42}"/>
                  </a:ext>
                </a:extLst>
              </p14:cNvPr>
              <p14:cNvContentPartPr/>
              <p14:nvPr/>
            </p14:nvContentPartPr>
            <p14:xfrm>
              <a:off x="3089282" y="4479838"/>
              <a:ext cx="1255870" cy="1210528"/>
            </p14:xfrm>
          </p:contentPart>
        </mc:Choice>
        <mc:Fallback xmlns="">
          <p:pic>
            <p:nvPicPr>
              <p:cNvPr id="9" name="Pennanteckning 8">
                <a:extLst>
                  <a:ext uri="{FF2B5EF4-FFF2-40B4-BE49-F238E27FC236}">
                    <a16:creationId xmlns:a16="http://schemas.microsoft.com/office/drawing/2014/main" id="{C1F4E00C-51C5-B4E6-C2A0-D0725C0D5E42}"/>
                  </a:ext>
                </a:extLst>
              </p:cNvPr>
              <p:cNvPicPr/>
              <p:nvPr/>
            </p:nvPicPr>
            <p:blipFill>
              <a:blip r:embed="rId11"/>
              <a:stretch>
                <a:fillRect/>
              </a:stretch>
            </p:blipFill>
            <p:spPr>
              <a:xfrm>
                <a:off x="3080286" y="4470842"/>
                <a:ext cx="1273503" cy="1228161"/>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Pennanteckning 9">
                <a:extLst>
                  <a:ext uri="{FF2B5EF4-FFF2-40B4-BE49-F238E27FC236}">
                    <a16:creationId xmlns:a16="http://schemas.microsoft.com/office/drawing/2014/main" id="{12AB1D42-CB0B-11E0-E641-E40D5C349D9B}"/>
                  </a:ext>
                </a:extLst>
              </p14:cNvPr>
              <p14:cNvContentPartPr/>
              <p14:nvPr/>
            </p14:nvContentPartPr>
            <p14:xfrm>
              <a:off x="2793506" y="5649080"/>
              <a:ext cx="1230545" cy="759785"/>
            </p14:xfrm>
          </p:contentPart>
        </mc:Choice>
        <mc:Fallback xmlns="">
          <p:pic>
            <p:nvPicPr>
              <p:cNvPr id="10" name="Pennanteckning 9">
                <a:extLst>
                  <a:ext uri="{FF2B5EF4-FFF2-40B4-BE49-F238E27FC236}">
                    <a16:creationId xmlns:a16="http://schemas.microsoft.com/office/drawing/2014/main" id="{12AB1D42-CB0B-11E0-E641-E40D5C349D9B}"/>
                  </a:ext>
                </a:extLst>
              </p:cNvPr>
              <p:cNvPicPr/>
              <p:nvPr/>
            </p:nvPicPr>
            <p:blipFill>
              <a:blip r:embed="rId13"/>
              <a:stretch>
                <a:fillRect/>
              </a:stretch>
            </p:blipFill>
            <p:spPr>
              <a:xfrm>
                <a:off x="2784508" y="5640086"/>
                <a:ext cx="1248181" cy="777413"/>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Pennanteckning 10">
                <a:extLst>
                  <a:ext uri="{FF2B5EF4-FFF2-40B4-BE49-F238E27FC236}">
                    <a16:creationId xmlns:a16="http://schemas.microsoft.com/office/drawing/2014/main" id="{BCE712C1-0AC0-429D-93A1-23D395530216}"/>
                  </a:ext>
                </a:extLst>
              </p14:cNvPr>
              <p14:cNvContentPartPr/>
              <p14:nvPr/>
            </p14:nvContentPartPr>
            <p14:xfrm>
              <a:off x="4353203" y="4563393"/>
              <a:ext cx="2267581" cy="958098"/>
            </p14:xfrm>
          </p:contentPart>
        </mc:Choice>
        <mc:Fallback xmlns="">
          <p:pic>
            <p:nvPicPr>
              <p:cNvPr id="11" name="Pennanteckning 10">
                <a:extLst>
                  <a:ext uri="{FF2B5EF4-FFF2-40B4-BE49-F238E27FC236}">
                    <a16:creationId xmlns:a16="http://schemas.microsoft.com/office/drawing/2014/main" id="{BCE712C1-0AC0-429D-93A1-23D395530216}"/>
                  </a:ext>
                </a:extLst>
              </p:cNvPr>
              <p:cNvPicPr/>
              <p:nvPr/>
            </p:nvPicPr>
            <p:blipFill>
              <a:blip r:embed="rId15"/>
              <a:stretch>
                <a:fillRect/>
              </a:stretch>
            </p:blipFill>
            <p:spPr>
              <a:xfrm>
                <a:off x="4344205" y="4554395"/>
                <a:ext cx="2285218" cy="975734"/>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Pennanteckning 11">
                <a:extLst>
                  <a:ext uri="{FF2B5EF4-FFF2-40B4-BE49-F238E27FC236}">
                    <a16:creationId xmlns:a16="http://schemas.microsoft.com/office/drawing/2014/main" id="{6F8F590E-E357-7BC3-C521-0CD6A61FC9B3}"/>
                  </a:ext>
                </a:extLst>
              </p14:cNvPr>
              <p14:cNvContentPartPr/>
              <p14:nvPr/>
            </p14:nvContentPartPr>
            <p14:xfrm>
              <a:off x="6595295" y="4763209"/>
              <a:ext cx="1626516" cy="1229052"/>
            </p14:xfrm>
          </p:contentPart>
        </mc:Choice>
        <mc:Fallback xmlns="">
          <p:pic>
            <p:nvPicPr>
              <p:cNvPr id="12" name="Pennanteckning 11">
                <a:extLst>
                  <a:ext uri="{FF2B5EF4-FFF2-40B4-BE49-F238E27FC236}">
                    <a16:creationId xmlns:a16="http://schemas.microsoft.com/office/drawing/2014/main" id="{6F8F590E-E357-7BC3-C521-0CD6A61FC9B3}"/>
                  </a:ext>
                </a:extLst>
              </p:cNvPr>
              <p:cNvPicPr/>
              <p:nvPr/>
            </p:nvPicPr>
            <p:blipFill>
              <a:blip r:embed="rId17"/>
              <a:stretch>
                <a:fillRect/>
              </a:stretch>
            </p:blipFill>
            <p:spPr>
              <a:xfrm>
                <a:off x="6586297" y="4754212"/>
                <a:ext cx="1644152" cy="1246687"/>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Pennanteckning 12">
                <a:extLst>
                  <a:ext uri="{FF2B5EF4-FFF2-40B4-BE49-F238E27FC236}">
                    <a16:creationId xmlns:a16="http://schemas.microsoft.com/office/drawing/2014/main" id="{7996FFAB-162A-3012-1E44-58AEC3CE43F0}"/>
                  </a:ext>
                </a:extLst>
              </p14:cNvPr>
              <p14:cNvContentPartPr/>
              <p14:nvPr/>
            </p14:nvContentPartPr>
            <p14:xfrm>
              <a:off x="6619900" y="3209502"/>
              <a:ext cx="704427" cy="1405021"/>
            </p14:xfrm>
          </p:contentPart>
        </mc:Choice>
        <mc:Fallback xmlns="">
          <p:pic>
            <p:nvPicPr>
              <p:cNvPr id="13" name="Pennanteckning 12">
                <a:extLst>
                  <a:ext uri="{FF2B5EF4-FFF2-40B4-BE49-F238E27FC236}">
                    <a16:creationId xmlns:a16="http://schemas.microsoft.com/office/drawing/2014/main" id="{7996FFAB-162A-3012-1E44-58AEC3CE43F0}"/>
                  </a:ext>
                </a:extLst>
              </p:cNvPr>
              <p:cNvPicPr/>
              <p:nvPr/>
            </p:nvPicPr>
            <p:blipFill>
              <a:blip r:embed="rId19"/>
              <a:stretch>
                <a:fillRect/>
              </a:stretch>
            </p:blipFill>
            <p:spPr>
              <a:xfrm>
                <a:off x="6610906" y="3200505"/>
                <a:ext cx="722056" cy="1422656"/>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Pennanteckning 13">
                <a:extLst>
                  <a:ext uri="{FF2B5EF4-FFF2-40B4-BE49-F238E27FC236}">
                    <a16:creationId xmlns:a16="http://schemas.microsoft.com/office/drawing/2014/main" id="{04279DFA-AA16-394F-F127-D4511F300199}"/>
                  </a:ext>
                </a:extLst>
              </p14:cNvPr>
              <p14:cNvContentPartPr/>
              <p14:nvPr/>
            </p14:nvContentPartPr>
            <p14:xfrm>
              <a:off x="31039" y="3849268"/>
              <a:ext cx="2450163" cy="820159"/>
            </p14:xfrm>
          </p:contentPart>
        </mc:Choice>
        <mc:Fallback xmlns="">
          <p:pic>
            <p:nvPicPr>
              <p:cNvPr id="14" name="Pennanteckning 13">
                <a:extLst>
                  <a:ext uri="{FF2B5EF4-FFF2-40B4-BE49-F238E27FC236}">
                    <a16:creationId xmlns:a16="http://schemas.microsoft.com/office/drawing/2014/main" id="{04279DFA-AA16-394F-F127-D4511F300199}"/>
                  </a:ext>
                </a:extLst>
              </p:cNvPr>
              <p:cNvPicPr/>
              <p:nvPr/>
            </p:nvPicPr>
            <p:blipFill>
              <a:blip r:embed="rId21"/>
              <a:stretch>
                <a:fillRect/>
              </a:stretch>
            </p:blipFill>
            <p:spPr>
              <a:xfrm>
                <a:off x="22040" y="3840271"/>
                <a:ext cx="2467800" cy="837793"/>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Pennanteckning 14">
                <a:extLst>
                  <a:ext uri="{FF2B5EF4-FFF2-40B4-BE49-F238E27FC236}">
                    <a16:creationId xmlns:a16="http://schemas.microsoft.com/office/drawing/2014/main" id="{2A74D853-8DD5-F6BE-C755-16FEC1CBCC89}"/>
                  </a:ext>
                </a:extLst>
              </p14:cNvPr>
              <p14:cNvContentPartPr/>
              <p14:nvPr/>
            </p14:nvContentPartPr>
            <p14:xfrm>
              <a:off x="60947" y="1051146"/>
              <a:ext cx="4844009" cy="1172289"/>
            </p14:xfrm>
          </p:contentPart>
        </mc:Choice>
        <mc:Fallback xmlns="">
          <p:pic>
            <p:nvPicPr>
              <p:cNvPr id="15" name="Pennanteckning 14">
                <a:extLst>
                  <a:ext uri="{FF2B5EF4-FFF2-40B4-BE49-F238E27FC236}">
                    <a16:creationId xmlns:a16="http://schemas.microsoft.com/office/drawing/2014/main" id="{2A74D853-8DD5-F6BE-C755-16FEC1CBCC89}"/>
                  </a:ext>
                </a:extLst>
              </p:cNvPr>
              <p:cNvPicPr/>
              <p:nvPr/>
            </p:nvPicPr>
            <p:blipFill>
              <a:blip r:embed="rId23"/>
              <a:stretch>
                <a:fillRect/>
              </a:stretch>
            </p:blipFill>
            <p:spPr>
              <a:xfrm>
                <a:off x="51947" y="1042148"/>
                <a:ext cx="4861648" cy="118992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Pennanteckning 16">
                <a:extLst>
                  <a:ext uri="{FF2B5EF4-FFF2-40B4-BE49-F238E27FC236}">
                    <a16:creationId xmlns:a16="http://schemas.microsoft.com/office/drawing/2014/main" id="{49F27B5B-7B6B-19F5-5228-8AEEF2DE0B2B}"/>
                  </a:ext>
                </a:extLst>
              </p14:cNvPr>
              <p14:cNvContentPartPr/>
              <p14:nvPr/>
            </p14:nvContentPartPr>
            <p14:xfrm>
              <a:off x="4398436" y="1032718"/>
              <a:ext cx="3271803" cy="2223544"/>
            </p14:xfrm>
          </p:contentPart>
        </mc:Choice>
        <mc:Fallback xmlns="">
          <p:pic>
            <p:nvPicPr>
              <p:cNvPr id="17" name="Pennanteckning 16">
                <a:extLst>
                  <a:ext uri="{FF2B5EF4-FFF2-40B4-BE49-F238E27FC236}">
                    <a16:creationId xmlns:a16="http://schemas.microsoft.com/office/drawing/2014/main" id="{49F27B5B-7B6B-19F5-5228-8AEEF2DE0B2B}"/>
                  </a:ext>
                </a:extLst>
              </p:cNvPr>
              <p:cNvPicPr/>
              <p:nvPr/>
            </p:nvPicPr>
            <p:blipFill>
              <a:blip r:embed="rId25"/>
              <a:stretch>
                <a:fillRect/>
              </a:stretch>
            </p:blipFill>
            <p:spPr>
              <a:xfrm>
                <a:off x="4389437" y="1023719"/>
                <a:ext cx="3289442" cy="2241183"/>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Pennanteckning 17">
                <a:extLst>
                  <a:ext uri="{FF2B5EF4-FFF2-40B4-BE49-F238E27FC236}">
                    <a16:creationId xmlns:a16="http://schemas.microsoft.com/office/drawing/2014/main" id="{E217F353-1F99-F8B2-E6D5-F0F4FC5BC53F}"/>
                  </a:ext>
                </a:extLst>
              </p14:cNvPr>
              <p14:cNvContentPartPr/>
              <p14:nvPr/>
            </p14:nvContentPartPr>
            <p14:xfrm>
              <a:off x="7227092" y="2962028"/>
              <a:ext cx="402213" cy="348457"/>
            </p14:xfrm>
          </p:contentPart>
        </mc:Choice>
        <mc:Fallback xmlns="">
          <p:pic>
            <p:nvPicPr>
              <p:cNvPr id="18" name="Pennanteckning 17">
                <a:extLst>
                  <a:ext uri="{FF2B5EF4-FFF2-40B4-BE49-F238E27FC236}">
                    <a16:creationId xmlns:a16="http://schemas.microsoft.com/office/drawing/2014/main" id="{E217F353-1F99-F8B2-E6D5-F0F4FC5BC53F}"/>
                  </a:ext>
                </a:extLst>
              </p:cNvPr>
              <p:cNvPicPr/>
              <p:nvPr/>
            </p:nvPicPr>
            <p:blipFill>
              <a:blip r:embed="rId27"/>
              <a:stretch>
                <a:fillRect/>
              </a:stretch>
            </p:blipFill>
            <p:spPr>
              <a:xfrm>
                <a:off x="7218106" y="2953038"/>
                <a:ext cx="419826" cy="366078"/>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Pennanteckning 19">
                <a:extLst>
                  <a:ext uri="{FF2B5EF4-FFF2-40B4-BE49-F238E27FC236}">
                    <a16:creationId xmlns:a16="http://schemas.microsoft.com/office/drawing/2014/main" id="{07EAE44E-6C90-44A8-4188-AD553B425F9F}"/>
                  </a:ext>
                </a:extLst>
              </p14:cNvPr>
              <p14:cNvContentPartPr/>
              <p14:nvPr/>
            </p14:nvContentPartPr>
            <p14:xfrm>
              <a:off x="7352798" y="3026422"/>
              <a:ext cx="293431" cy="135470"/>
            </p14:xfrm>
          </p:contentPart>
        </mc:Choice>
        <mc:Fallback xmlns="">
          <p:pic>
            <p:nvPicPr>
              <p:cNvPr id="20" name="Pennanteckning 19">
                <a:extLst>
                  <a:ext uri="{FF2B5EF4-FFF2-40B4-BE49-F238E27FC236}">
                    <a16:creationId xmlns:a16="http://schemas.microsoft.com/office/drawing/2014/main" id="{07EAE44E-6C90-44A8-4188-AD553B425F9F}"/>
                  </a:ext>
                </a:extLst>
              </p:cNvPr>
              <p:cNvPicPr/>
              <p:nvPr/>
            </p:nvPicPr>
            <p:blipFill>
              <a:blip r:embed="rId29"/>
              <a:stretch>
                <a:fillRect/>
              </a:stretch>
            </p:blipFill>
            <p:spPr>
              <a:xfrm>
                <a:off x="7343819" y="3017439"/>
                <a:ext cx="311030" cy="153078"/>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Pennanteckning 20">
                <a:extLst>
                  <a:ext uri="{FF2B5EF4-FFF2-40B4-BE49-F238E27FC236}">
                    <a16:creationId xmlns:a16="http://schemas.microsoft.com/office/drawing/2014/main" id="{B6012886-C143-1AC3-D23D-DA0EB1546D0A}"/>
                  </a:ext>
                </a:extLst>
              </p14:cNvPr>
              <p14:cNvContentPartPr/>
              <p14:nvPr/>
            </p14:nvContentPartPr>
            <p14:xfrm>
              <a:off x="7323029" y="3136290"/>
              <a:ext cx="62992" cy="130972"/>
            </p14:xfrm>
          </p:contentPart>
        </mc:Choice>
        <mc:Fallback xmlns="">
          <p:pic>
            <p:nvPicPr>
              <p:cNvPr id="21" name="Pennanteckning 20">
                <a:extLst>
                  <a:ext uri="{FF2B5EF4-FFF2-40B4-BE49-F238E27FC236}">
                    <a16:creationId xmlns:a16="http://schemas.microsoft.com/office/drawing/2014/main" id="{B6012886-C143-1AC3-D23D-DA0EB1546D0A}"/>
                  </a:ext>
                </a:extLst>
              </p:cNvPr>
              <p:cNvPicPr/>
              <p:nvPr/>
            </p:nvPicPr>
            <p:blipFill>
              <a:blip r:embed="rId31"/>
              <a:stretch>
                <a:fillRect/>
              </a:stretch>
            </p:blipFill>
            <p:spPr>
              <a:xfrm>
                <a:off x="7314081" y="3127319"/>
                <a:ext cx="80530" cy="148555"/>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Pennanteckning 21">
                <a:extLst>
                  <a:ext uri="{FF2B5EF4-FFF2-40B4-BE49-F238E27FC236}">
                    <a16:creationId xmlns:a16="http://schemas.microsoft.com/office/drawing/2014/main" id="{D5A9EA4B-2301-703D-D177-665D05D48DD4}"/>
                  </a:ext>
                </a:extLst>
              </p14:cNvPr>
              <p14:cNvContentPartPr/>
              <p14:nvPr/>
            </p14:nvContentPartPr>
            <p14:xfrm>
              <a:off x="7271479" y="2199310"/>
              <a:ext cx="1006831" cy="827406"/>
            </p14:xfrm>
          </p:contentPart>
        </mc:Choice>
        <mc:Fallback xmlns="">
          <p:pic>
            <p:nvPicPr>
              <p:cNvPr id="22" name="Pennanteckning 21">
                <a:extLst>
                  <a:ext uri="{FF2B5EF4-FFF2-40B4-BE49-F238E27FC236}">
                    <a16:creationId xmlns:a16="http://schemas.microsoft.com/office/drawing/2014/main" id="{D5A9EA4B-2301-703D-D177-665D05D48DD4}"/>
                  </a:ext>
                </a:extLst>
              </p:cNvPr>
              <p:cNvPicPr/>
              <p:nvPr/>
            </p:nvPicPr>
            <p:blipFill>
              <a:blip r:embed="rId33"/>
              <a:stretch>
                <a:fillRect/>
              </a:stretch>
            </p:blipFill>
            <p:spPr>
              <a:xfrm>
                <a:off x="7262483" y="2190313"/>
                <a:ext cx="1024463" cy="845041"/>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Pennanteckning 22">
                <a:extLst>
                  <a:ext uri="{FF2B5EF4-FFF2-40B4-BE49-F238E27FC236}">
                    <a16:creationId xmlns:a16="http://schemas.microsoft.com/office/drawing/2014/main" id="{4F1E9D79-A12F-28DB-D51E-8F1A202822D5}"/>
                  </a:ext>
                </a:extLst>
              </p14:cNvPr>
              <p14:cNvContentPartPr/>
              <p14:nvPr/>
            </p14:nvContentPartPr>
            <p14:xfrm>
              <a:off x="3012345" y="3987797"/>
              <a:ext cx="2589767" cy="578282"/>
            </p14:xfrm>
          </p:contentPart>
        </mc:Choice>
        <mc:Fallback xmlns="">
          <p:pic>
            <p:nvPicPr>
              <p:cNvPr id="23" name="Pennanteckning 22">
                <a:extLst>
                  <a:ext uri="{FF2B5EF4-FFF2-40B4-BE49-F238E27FC236}">
                    <a16:creationId xmlns:a16="http://schemas.microsoft.com/office/drawing/2014/main" id="{4F1E9D79-A12F-28DB-D51E-8F1A202822D5}"/>
                  </a:ext>
                </a:extLst>
              </p:cNvPr>
              <p:cNvPicPr/>
              <p:nvPr/>
            </p:nvPicPr>
            <p:blipFill>
              <a:blip r:embed="rId35"/>
              <a:stretch>
                <a:fillRect/>
              </a:stretch>
            </p:blipFill>
            <p:spPr>
              <a:xfrm>
                <a:off x="3003347" y="3978801"/>
                <a:ext cx="2607404" cy="595915"/>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Pennanteckning 23">
                <a:extLst>
                  <a:ext uri="{FF2B5EF4-FFF2-40B4-BE49-F238E27FC236}">
                    <a16:creationId xmlns:a16="http://schemas.microsoft.com/office/drawing/2014/main" id="{E8622B54-336D-58E9-57A9-EFBF851BE2A9}"/>
                  </a:ext>
                </a:extLst>
              </p14:cNvPr>
              <p14:cNvContentPartPr/>
              <p14:nvPr/>
            </p14:nvContentPartPr>
            <p14:xfrm>
              <a:off x="2520706" y="3486963"/>
              <a:ext cx="1387486" cy="471553"/>
            </p14:xfrm>
          </p:contentPart>
        </mc:Choice>
        <mc:Fallback xmlns="">
          <p:pic>
            <p:nvPicPr>
              <p:cNvPr id="24" name="Pennanteckning 23">
                <a:extLst>
                  <a:ext uri="{FF2B5EF4-FFF2-40B4-BE49-F238E27FC236}">
                    <a16:creationId xmlns:a16="http://schemas.microsoft.com/office/drawing/2014/main" id="{E8622B54-336D-58E9-57A9-EFBF851BE2A9}"/>
                  </a:ext>
                </a:extLst>
              </p:cNvPr>
              <p:cNvPicPr/>
              <p:nvPr/>
            </p:nvPicPr>
            <p:blipFill>
              <a:blip r:embed="rId37"/>
              <a:stretch>
                <a:fillRect/>
              </a:stretch>
            </p:blipFill>
            <p:spPr>
              <a:xfrm>
                <a:off x="2511708" y="3477971"/>
                <a:ext cx="1405122" cy="489178"/>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5" name="Pennanteckning 24">
                <a:extLst>
                  <a:ext uri="{FF2B5EF4-FFF2-40B4-BE49-F238E27FC236}">
                    <a16:creationId xmlns:a16="http://schemas.microsoft.com/office/drawing/2014/main" id="{52C5A640-AC92-3B73-DD4C-73FA575B039B}"/>
                  </a:ext>
                </a:extLst>
              </p14:cNvPr>
              <p14:cNvContentPartPr/>
              <p14:nvPr/>
            </p14:nvContentPartPr>
            <p14:xfrm>
              <a:off x="442517" y="1087618"/>
              <a:ext cx="1503530" cy="1696904"/>
            </p14:xfrm>
          </p:contentPart>
        </mc:Choice>
        <mc:Fallback xmlns="">
          <p:pic>
            <p:nvPicPr>
              <p:cNvPr id="25" name="Pennanteckning 24">
                <a:extLst>
                  <a:ext uri="{FF2B5EF4-FFF2-40B4-BE49-F238E27FC236}">
                    <a16:creationId xmlns:a16="http://schemas.microsoft.com/office/drawing/2014/main" id="{52C5A640-AC92-3B73-DD4C-73FA575B039B}"/>
                  </a:ext>
                </a:extLst>
              </p:cNvPr>
              <p:cNvPicPr/>
              <p:nvPr/>
            </p:nvPicPr>
            <p:blipFill>
              <a:blip r:embed="rId39"/>
              <a:stretch>
                <a:fillRect/>
              </a:stretch>
            </p:blipFill>
            <p:spPr>
              <a:xfrm>
                <a:off x="433518" y="1078621"/>
                <a:ext cx="1521168" cy="1714539"/>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Pennanteckning 25">
                <a:extLst>
                  <a:ext uri="{FF2B5EF4-FFF2-40B4-BE49-F238E27FC236}">
                    <a16:creationId xmlns:a16="http://schemas.microsoft.com/office/drawing/2014/main" id="{CABE1BB3-F36E-9AC2-5D1A-17F548B65D06}"/>
                  </a:ext>
                </a:extLst>
              </p14:cNvPr>
              <p14:cNvContentPartPr/>
              <p14:nvPr/>
            </p14:nvContentPartPr>
            <p14:xfrm>
              <a:off x="3493724" y="1000784"/>
              <a:ext cx="1102534" cy="2040282"/>
            </p14:xfrm>
          </p:contentPart>
        </mc:Choice>
        <mc:Fallback xmlns="">
          <p:pic>
            <p:nvPicPr>
              <p:cNvPr id="26" name="Pennanteckning 25">
                <a:extLst>
                  <a:ext uri="{FF2B5EF4-FFF2-40B4-BE49-F238E27FC236}">
                    <a16:creationId xmlns:a16="http://schemas.microsoft.com/office/drawing/2014/main" id="{CABE1BB3-F36E-9AC2-5D1A-17F548B65D06}"/>
                  </a:ext>
                </a:extLst>
              </p:cNvPr>
              <p:cNvPicPr/>
              <p:nvPr/>
            </p:nvPicPr>
            <p:blipFill>
              <a:blip r:embed="rId41"/>
              <a:stretch>
                <a:fillRect/>
              </a:stretch>
            </p:blipFill>
            <p:spPr>
              <a:xfrm>
                <a:off x="3484728" y="991786"/>
                <a:ext cx="1120166" cy="2057917"/>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8" name="Pennanteckning 27">
                <a:extLst>
                  <a:ext uri="{FF2B5EF4-FFF2-40B4-BE49-F238E27FC236}">
                    <a16:creationId xmlns:a16="http://schemas.microsoft.com/office/drawing/2014/main" id="{A57C3403-CB7C-E272-7B4B-EE81D12865E1}"/>
                  </a:ext>
                </a:extLst>
              </p14:cNvPr>
              <p14:cNvContentPartPr/>
              <p14:nvPr/>
            </p14:nvContentPartPr>
            <p14:xfrm>
              <a:off x="1624156" y="419865"/>
              <a:ext cx="1260885" cy="1357313"/>
            </p14:xfrm>
          </p:contentPart>
        </mc:Choice>
        <mc:Fallback xmlns="">
          <p:pic>
            <p:nvPicPr>
              <p:cNvPr id="28" name="Pennanteckning 27">
                <a:extLst>
                  <a:ext uri="{FF2B5EF4-FFF2-40B4-BE49-F238E27FC236}">
                    <a16:creationId xmlns:a16="http://schemas.microsoft.com/office/drawing/2014/main" id="{A57C3403-CB7C-E272-7B4B-EE81D12865E1}"/>
                  </a:ext>
                </a:extLst>
              </p:cNvPr>
              <p:cNvPicPr/>
              <p:nvPr/>
            </p:nvPicPr>
            <p:blipFill>
              <a:blip r:embed="rId43"/>
              <a:stretch>
                <a:fillRect/>
              </a:stretch>
            </p:blipFill>
            <p:spPr>
              <a:xfrm>
                <a:off x="1615157" y="410867"/>
                <a:ext cx="1278522" cy="137495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 name="Pennanteckning 28">
                <a:extLst>
                  <a:ext uri="{FF2B5EF4-FFF2-40B4-BE49-F238E27FC236}">
                    <a16:creationId xmlns:a16="http://schemas.microsoft.com/office/drawing/2014/main" id="{20BF59C7-65F1-5C81-4585-AE4C413B5321}"/>
                  </a:ext>
                </a:extLst>
              </p14:cNvPr>
              <p14:cNvContentPartPr/>
              <p14:nvPr/>
            </p14:nvContentPartPr>
            <p14:xfrm>
              <a:off x="1006207" y="299171"/>
              <a:ext cx="1162970" cy="1685153"/>
            </p14:xfrm>
          </p:contentPart>
        </mc:Choice>
        <mc:Fallback xmlns="">
          <p:pic>
            <p:nvPicPr>
              <p:cNvPr id="29" name="Pennanteckning 28">
                <a:extLst>
                  <a:ext uri="{FF2B5EF4-FFF2-40B4-BE49-F238E27FC236}">
                    <a16:creationId xmlns:a16="http://schemas.microsoft.com/office/drawing/2014/main" id="{20BF59C7-65F1-5C81-4585-AE4C413B5321}"/>
                  </a:ext>
                </a:extLst>
              </p:cNvPr>
              <p:cNvPicPr/>
              <p:nvPr/>
            </p:nvPicPr>
            <p:blipFill>
              <a:blip r:embed="rId45"/>
              <a:stretch>
                <a:fillRect/>
              </a:stretch>
            </p:blipFill>
            <p:spPr>
              <a:xfrm>
                <a:off x="997211" y="290173"/>
                <a:ext cx="1180602" cy="1702789"/>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0" name="Pennanteckning 29">
                <a:extLst>
                  <a:ext uri="{FF2B5EF4-FFF2-40B4-BE49-F238E27FC236}">
                    <a16:creationId xmlns:a16="http://schemas.microsoft.com/office/drawing/2014/main" id="{17AA7979-5D36-D252-15FD-C34544ABC62C}"/>
                  </a:ext>
                </a:extLst>
              </p14:cNvPr>
              <p14:cNvContentPartPr/>
              <p14:nvPr/>
            </p14:nvContentPartPr>
            <p14:xfrm>
              <a:off x="3100222" y="4412500"/>
              <a:ext cx="2116905" cy="283905"/>
            </p14:xfrm>
          </p:contentPart>
        </mc:Choice>
        <mc:Fallback xmlns="">
          <p:pic>
            <p:nvPicPr>
              <p:cNvPr id="30" name="Pennanteckning 29">
                <a:extLst>
                  <a:ext uri="{FF2B5EF4-FFF2-40B4-BE49-F238E27FC236}">
                    <a16:creationId xmlns:a16="http://schemas.microsoft.com/office/drawing/2014/main" id="{17AA7979-5D36-D252-15FD-C34544ABC62C}"/>
                  </a:ext>
                </a:extLst>
              </p:cNvPr>
              <p:cNvPicPr/>
              <p:nvPr/>
            </p:nvPicPr>
            <p:blipFill>
              <a:blip r:embed="rId47"/>
              <a:stretch>
                <a:fillRect/>
              </a:stretch>
            </p:blipFill>
            <p:spPr>
              <a:xfrm>
                <a:off x="3091223" y="4403516"/>
                <a:ext cx="2134543" cy="301514"/>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1" name="Pennanteckning 30">
                <a:extLst>
                  <a:ext uri="{FF2B5EF4-FFF2-40B4-BE49-F238E27FC236}">
                    <a16:creationId xmlns:a16="http://schemas.microsoft.com/office/drawing/2014/main" id="{756F0EF9-8883-5650-6898-3F98931B3825}"/>
                  </a:ext>
                </a:extLst>
              </p14:cNvPr>
              <p14:cNvContentPartPr/>
              <p14:nvPr/>
            </p14:nvContentPartPr>
            <p14:xfrm>
              <a:off x="4117888" y="3090036"/>
              <a:ext cx="761423" cy="637859"/>
            </p14:xfrm>
          </p:contentPart>
        </mc:Choice>
        <mc:Fallback xmlns="">
          <p:pic>
            <p:nvPicPr>
              <p:cNvPr id="31" name="Pennanteckning 30">
                <a:extLst>
                  <a:ext uri="{FF2B5EF4-FFF2-40B4-BE49-F238E27FC236}">
                    <a16:creationId xmlns:a16="http://schemas.microsoft.com/office/drawing/2014/main" id="{756F0EF9-8883-5650-6898-3F98931B3825}"/>
                  </a:ext>
                </a:extLst>
              </p:cNvPr>
              <p:cNvPicPr/>
              <p:nvPr/>
            </p:nvPicPr>
            <p:blipFill>
              <a:blip r:embed="rId49"/>
              <a:stretch>
                <a:fillRect/>
              </a:stretch>
            </p:blipFill>
            <p:spPr>
              <a:xfrm>
                <a:off x="4108892" y="3081042"/>
                <a:ext cx="779055" cy="655487"/>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2" name="Pennanteckning 31">
                <a:extLst>
                  <a:ext uri="{FF2B5EF4-FFF2-40B4-BE49-F238E27FC236}">
                    <a16:creationId xmlns:a16="http://schemas.microsoft.com/office/drawing/2014/main" id="{BA6FBF59-508C-0369-7171-C428670B3A13}"/>
                  </a:ext>
                </a:extLst>
              </p14:cNvPr>
              <p14:cNvContentPartPr/>
              <p14:nvPr/>
            </p14:nvContentPartPr>
            <p14:xfrm>
              <a:off x="4870478" y="3710660"/>
              <a:ext cx="757551" cy="849469"/>
            </p14:xfrm>
          </p:contentPart>
        </mc:Choice>
        <mc:Fallback xmlns="">
          <p:pic>
            <p:nvPicPr>
              <p:cNvPr id="32" name="Pennanteckning 31">
                <a:extLst>
                  <a:ext uri="{FF2B5EF4-FFF2-40B4-BE49-F238E27FC236}">
                    <a16:creationId xmlns:a16="http://schemas.microsoft.com/office/drawing/2014/main" id="{BA6FBF59-508C-0369-7171-C428670B3A13}"/>
                  </a:ext>
                </a:extLst>
              </p:cNvPr>
              <p:cNvPicPr/>
              <p:nvPr/>
            </p:nvPicPr>
            <p:blipFill>
              <a:blip r:embed="rId51"/>
              <a:stretch>
                <a:fillRect/>
              </a:stretch>
            </p:blipFill>
            <p:spPr>
              <a:xfrm>
                <a:off x="4861481" y="3701665"/>
                <a:ext cx="775185" cy="867099"/>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3" name="Pennanteckning 32">
                <a:extLst>
                  <a:ext uri="{FF2B5EF4-FFF2-40B4-BE49-F238E27FC236}">
                    <a16:creationId xmlns:a16="http://schemas.microsoft.com/office/drawing/2014/main" id="{3D00A689-8DB3-0C45-1381-F2D716915B09}"/>
                  </a:ext>
                </a:extLst>
              </p14:cNvPr>
              <p14:cNvContentPartPr/>
              <p14:nvPr/>
            </p14:nvContentPartPr>
            <p14:xfrm>
              <a:off x="3841493" y="3017445"/>
              <a:ext cx="666473" cy="508339"/>
            </p14:xfrm>
          </p:contentPart>
        </mc:Choice>
        <mc:Fallback xmlns="">
          <p:pic>
            <p:nvPicPr>
              <p:cNvPr id="33" name="Pennanteckning 32">
                <a:extLst>
                  <a:ext uri="{FF2B5EF4-FFF2-40B4-BE49-F238E27FC236}">
                    <a16:creationId xmlns:a16="http://schemas.microsoft.com/office/drawing/2014/main" id="{3D00A689-8DB3-0C45-1381-F2D716915B09}"/>
                  </a:ext>
                </a:extLst>
              </p:cNvPr>
              <p:cNvPicPr/>
              <p:nvPr/>
            </p:nvPicPr>
            <p:blipFill>
              <a:blip r:embed="rId53"/>
              <a:stretch>
                <a:fillRect/>
              </a:stretch>
            </p:blipFill>
            <p:spPr>
              <a:xfrm>
                <a:off x="3832496" y="3008451"/>
                <a:ext cx="684106" cy="525967"/>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4" name="Pennanteckning 33">
                <a:extLst>
                  <a:ext uri="{FF2B5EF4-FFF2-40B4-BE49-F238E27FC236}">
                    <a16:creationId xmlns:a16="http://schemas.microsoft.com/office/drawing/2014/main" id="{2A87D306-570A-D879-1182-E5B2D61BB7E7}"/>
                  </a:ext>
                </a:extLst>
              </p14:cNvPr>
              <p14:cNvContentPartPr/>
              <p14:nvPr/>
            </p14:nvContentPartPr>
            <p14:xfrm>
              <a:off x="5089129" y="2939962"/>
              <a:ext cx="339066" cy="954961"/>
            </p14:xfrm>
          </p:contentPart>
        </mc:Choice>
        <mc:Fallback xmlns="">
          <p:pic>
            <p:nvPicPr>
              <p:cNvPr id="34" name="Pennanteckning 33">
                <a:extLst>
                  <a:ext uri="{FF2B5EF4-FFF2-40B4-BE49-F238E27FC236}">
                    <a16:creationId xmlns:a16="http://schemas.microsoft.com/office/drawing/2014/main" id="{2A87D306-570A-D879-1182-E5B2D61BB7E7}"/>
                  </a:ext>
                </a:extLst>
              </p:cNvPr>
              <p:cNvPicPr/>
              <p:nvPr/>
            </p:nvPicPr>
            <p:blipFill>
              <a:blip r:embed="rId55"/>
              <a:stretch>
                <a:fillRect/>
              </a:stretch>
            </p:blipFill>
            <p:spPr>
              <a:xfrm>
                <a:off x="5080140" y="2930967"/>
                <a:ext cx="356684" cy="972592"/>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5" name="Pennanteckning 34">
                <a:extLst>
                  <a:ext uri="{FF2B5EF4-FFF2-40B4-BE49-F238E27FC236}">
                    <a16:creationId xmlns:a16="http://schemas.microsoft.com/office/drawing/2014/main" id="{80835EDC-B7F3-AB8E-9582-98E266482A6E}"/>
                  </a:ext>
                </a:extLst>
              </p14:cNvPr>
              <p14:cNvContentPartPr/>
              <p14:nvPr/>
            </p14:nvContentPartPr>
            <p14:xfrm>
              <a:off x="5763554" y="2965278"/>
              <a:ext cx="10833" cy="326163"/>
            </p14:xfrm>
          </p:contentPart>
        </mc:Choice>
        <mc:Fallback xmlns="">
          <p:pic>
            <p:nvPicPr>
              <p:cNvPr id="35" name="Pennanteckning 34">
                <a:extLst>
                  <a:ext uri="{FF2B5EF4-FFF2-40B4-BE49-F238E27FC236}">
                    <a16:creationId xmlns:a16="http://schemas.microsoft.com/office/drawing/2014/main" id="{80835EDC-B7F3-AB8E-9582-98E266482A6E}"/>
                  </a:ext>
                </a:extLst>
              </p:cNvPr>
              <p:cNvPicPr/>
              <p:nvPr/>
            </p:nvPicPr>
            <p:blipFill>
              <a:blip r:embed="rId57"/>
              <a:stretch>
                <a:fillRect/>
              </a:stretch>
            </p:blipFill>
            <p:spPr>
              <a:xfrm>
                <a:off x="5754818" y="2956288"/>
                <a:ext cx="27956" cy="343784"/>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7" name="Pennanteckning 36">
                <a:extLst>
                  <a:ext uri="{FF2B5EF4-FFF2-40B4-BE49-F238E27FC236}">
                    <a16:creationId xmlns:a16="http://schemas.microsoft.com/office/drawing/2014/main" id="{3B229BCA-B45B-5A42-D560-98666161A3FB}"/>
                  </a:ext>
                </a:extLst>
              </p14:cNvPr>
              <p14:cNvContentPartPr/>
              <p14:nvPr/>
            </p14:nvContentPartPr>
            <p14:xfrm>
              <a:off x="5639139" y="3112969"/>
              <a:ext cx="855592" cy="1453696"/>
            </p14:xfrm>
          </p:contentPart>
        </mc:Choice>
        <mc:Fallback xmlns="">
          <p:pic>
            <p:nvPicPr>
              <p:cNvPr id="37" name="Pennanteckning 36">
                <a:extLst>
                  <a:ext uri="{FF2B5EF4-FFF2-40B4-BE49-F238E27FC236}">
                    <a16:creationId xmlns:a16="http://schemas.microsoft.com/office/drawing/2014/main" id="{3B229BCA-B45B-5A42-D560-98666161A3FB}"/>
                  </a:ext>
                </a:extLst>
              </p:cNvPr>
              <p:cNvPicPr/>
              <p:nvPr/>
            </p:nvPicPr>
            <p:blipFill>
              <a:blip r:embed="rId59"/>
              <a:stretch>
                <a:fillRect/>
              </a:stretch>
            </p:blipFill>
            <p:spPr>
              <a:xfrm>
                <a:off x="5630144" y="3103971"/>
                <a:ext cx="873222" cy="1471332"/>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8" name="Pennanteckning 37">
                <a:extLst>
                  <a:ext uri="{FF2B5EF4-FFF2-40B4-BE49-F238E27FC236}">
                    <a16:creationId xmlns:a16="http://schemas.microsoft.com/office/drawing/2014/main" id="{375AB536-CC63-7C5F-69F9-812BE01911AC}"/>
                  </a:ext>
                </a:extLst>
              </p14:cNvPr>
              <p14:cNvContentPartPr/>
              <p14:nvPr/>
            </p14:nvContentPartPr>
            <p14:xfrm>
              <a:off x="4616224" y="2725392"/>
              <a:ext cx="1184935" cy="223469"/>
            </p14:xfrm>
          </p:contentPart>
        </mc:Choice>
        <mc:Fallback xmlns="">
          <p:pic>
            <p:nvPicPr>
              <p:cNvPr id="38" name="Pennanteckning 37">
                <a:extLst>
                  <a:ext uri="{FF2B5EF4-FFF2-40B4-BE49-F238E27FC236}">
                    <a16:creationId xmlns:a16="http://schemas.microsoft.com/office/drawing/2014/main" id="{375AB536-CC63-7C5F-69F9-812BE01911AC}"/>
                  </a:ext>
                </a:extLst>
              </p:cNvPr>
              <p:cNvPicPr/>
              <p:nvPr/>
            </p:nvPicPr>
            <p:blipFill>
              <a:blip r:embed="rId61"/>
              <a:stretch>
                <a:fillRect/>
              </a:stretch>
            </p:blipFill>
            <p:spPr>
              <a:xfrm>
                <a:off x="4607225" y="2716410"/>
                <a:ext cx="1202572" cy="241073"/>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9" name="Pennanteckning 38">
                <a:extLst>
                  <a:ext uri="{FF2B5EF4-FFF2-40B4-BE49-F238E27FC236}">
                    <a16:creationId xmlns:a16="http://schemas.microsoft.com/office/drawing/2014/main" id="{DD5C6409-91DA-F234-0905-81D3C1960830}"/>
                  </a:ext>
                </a:extLst>
              </p14:cNvPr>
              <p14:cNvContentPartPr/>
              <p14:nvPr/>
            </p14:nvContentPartPr>
            <p14:xfrm>
              <a:off x="5398648" y="2748513"/>
              <a:ext cx="41273" cy="208123"/>
            </p14:xfrm>
          </p:contentPart>
        </mc:Choice>
        <mc:Fallback xmlns="">
          <p:pic>
            <p:nvPicPr>
              <p:cNvPr id="39" name="Pennanteckning 38">
                <a:extLst>
                  <a:ext uri="{FF2B5EF4-FFF2-40B4-BE49-F238E27FC236}">
                    <a16:creationId xmlns:a16="http://schemas.microsoft.com/office/drawing/2014/main" id="{DD5C6409-91DA-F234-0905-81D3C1960830}"/>
                  </a:ext>
                </a:extLst>
              </p:cNvPr>
              <p:cNvPicPr/>
              <p:nvPr/>
            </p:nvPicPr>
            <p:blipFill>
              <a:blip r:embed="rId63"/>
              <a:stretch>
                <a:fillRect/>
              </a:stretch>
            </p:blipFill>
            <p:spPr>
              <a:xfrm>
                <a:off x="5389676" y="2739542"/>
                <a:ext cx="58859" cy="225706"/>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0" name="Pennanteckning 39">
                <a:extLst>
                  <a:ext uri="{FF2B5EF4-FFF2-40B4-BE49-F238E27FC236}">
                    <a16:creationId xmlns:a16="http://schemas.microsoft.com/office/drawing/2014/main" id="{428953E7-5DDA-505B-ADBC-C17C0E20D3F4}"/>
                  </a:ext>
                </a:extLst>
              </p14:cNvPr>
              <p14:cNvContentPartPr/>
              <p14:nvPr/>
            </p14:nvContentPartPr>
            <p14:xfrm>
              <a:off x="5822685" y="2837598"/>
              <a:ext cx="1392875" cy="321782"/>
            </p14:xfrm>
          </p:contentPart>
        </mc:Choice>
        <mc:Fallback xmlns="">
          <p:pic>
            <p:nvPicPr>
              <p:cNvPr id="40" name="Pennanteckning 39">
                <a:extLst>
                  <a:ext uri="{FF2B5EF4-FFF2-40B4-BE49-F238E27FC236}">
                    <a16:creationId xmlns:a16="http://schemas.microsoft.com/office/drawing/2014/main" id="{428953E7-5DDA-505B-ADBC-C17C0E20D3F4}"/>
                  </a:ext>
                </a:extLst>
              </p:cNvPr>
              <p:cNvPicPr/>
              <p:nvPr/>
            </p:nvPicPr>
            <p:blipFill>
              <a:blip r:embed="rId65"/>
              <a:stretch>
                <a:fillRect/>
              </a:stretch>
            </p:blipFill>
            <p:spPr>
              <a:xfrm>
                <a:off x="5813687" y="2828610"/>
                <a:ext cx="1410511" cy="339399"/>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2" name="Pennanteckning 41">
                <a:extLst>
                  <a:ext uri="{FF2B5EF4-FFF2-40B4-BE49-F238E27FC236}">
                    <a16:creationId xmlns:a16="http://schemas.microsoft.com/office/drawing/2014/main" id="{3B10B4E3-2984-FFE5-5589-0603B1F3C8BB}"/>
                  </a:ext>
                </a:extLst>
              </p14:cNvPr>
              <p14:cNvContentPartPr/>
              <p14:nvPr/>
            </p14:nvContentPartPr>
            <p14:xfrm>
              <a:off x="6506939" y="1049119"/>
              <a:ext cx="601111" cy="2021156"/>
            </p14:xfrm>
          </p:contentPart>
        </mc:Choice>
        <mc:Fallback xmlns="">
          <p:pic>
            <p:nvPicPr>
              <p:cNvPr id="42" name="Pennanteckning 41">
                <a:extLst>
                  <a:ext uri="{FF2B5EF4-FFF2-40B4-BE49-F238E27FC236}">
                    <a16:creationId xmlns:a16="http://schemas.microsoft.com/office/drawing/2014/main" id="{3B10B4E3-2984-FFE5-5589-0603B1F3C8BB}"/>
                  </a:ext>
                </a:extLst>
              </p:cNvPr>
              <p:cNvPicPr/>
              <p:nvPr/>
            </p:nvPicPr>
            <p:blipFill>
              <a:blip r:embed="rId67"/>
              <a:stretch>
                <a:fillRect/>
              </a:stretch>
            </p:blipFill>
            <p:spPr>
              <a:xfrm>
                <a:off x="6497946" y="1040122"/>
                <a:ext cx="618738" cy="2038791"/>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3" name="Pennanteckning 42">
                <a:extLst>
                  <a:ext uri="{FF2B5EF4-FFF2-40B4-BE49-F238E27FC236}">
                    <a16:creationId xmlns:a16="http://schemas.microsoft.com/office/drawing/2014/main" id="{B65D13E4-29B8-8C41-A6D9-08B1DC789B73}"/>
                  </a:ext>
                </a:extLst>
              </p14:cNvPr>
              <p14:cNvContentPartPr/>
              <p14:nvPr/>
            </p14:nvContentPartPr>
            <p14:xfrm>
              <a:off x="6600379" y="2720774"/>
              <a:ext cx="705151" cy="266085"/>
            </p14:xfrm>
          </p:contentPart>
        </mc:Choice>
        <mc:Fallback xmlns="">
          <p:pic>
            <p:nvPicPr>
              <p:cNvPr id="43" name="Pennanteckning 42">
                <a:extLst>
                  <a:ext uri="{FF2B5EF4-FFF2-40B4-BE49-F238E27FC236}">
                    <a16:creationId xmlns:a16="http://schemas.microsoft.com/office/drawing/2014/main" id="{B65D13E4-29B8-8C41-A6D9-08B1DC789B73}"/>
                  </a:ext>
                </a:extLst>
              </p:cNvPr>
              <p:cNvPicPr/>
              <p:nvPr/>
            </p:nvPicPr>
            <p:blipFill>
              <a:blip r:embed="rId69"/>
              <a:stretch>
                <a:fillRect/>
              </a:stretch>
            </p:blipFill>
            <p:spPr>
              <a:xfrm>
                <a:off x="6591380" y="2711785"/>
                <a:ext cx="722789" cy="283704"/>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4" name="Pennanteckning 43">
                <a:extLst>
                  <a:ext uri="{FF2B5EF4-FFF2-40B4-BE49-F238E27FC236}">
                    <a16:creationId xmlns:a16="http://schemas.microsoft.com/office/drawing/2014/main" id="{9A62D5A8-2F8A-7A2B-3001-E78C5F578D0D}"/>
                  </a:ext>
                </a:extLst>
              </p14:cNvPr>
              <p14:cNvContentPartPr/>
              <p14:nvPr/>
            </p14:nvContentPartPr>
            <p14:xfrm>
              <a:off x="2111288" y="1005534"/>
              <a:ext cx="5664276" cy="1819781"/>
            </p14:xfrm>
          </p:contentPart>
        </mc:Choice>
        <mc:Fallback xmlns="">
          <p:pic>
            <p:nvPicPr>
              <p:cNvPr id="44" name="Pennanteckning 43">
                <a:extLst>
                  <a:ext uri="{FF2B5EF4-FFF2-40B4-BE49-F238E27FC236}">
                    <a16:creationId xmlns:a16="http://schemas.microsoft.com/office/drawing/2014/main" id="{9A62D5A8-2F8A-7A2B-3001-E78C5F578D0D}"/>
                  </a:ext>
                </a:extLst>
              </p:cNvPr>
              <p:cNvPicPr/>
              <p:nvPr/>
            </p:nvPicPr>
            <p:blipFill>
              <a:blip r:embed="rId71"/>
              <a:stretch>
                <a:fillRect/>
              </a:stretch>
            </p:blipFill>
            <p:spPr>
              <a:xfrm>
                <a:off x="2102289" y="996536"/>
                <a:ext cx="5681914" cy="1837417"/>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5" name="Pennanteckning 44">
                <a:extLst>
                  <a:ext uri="{FF2B5EF4-FFF2-40B4-BE49-F238E27FC236}">
                    <a16:creationId xmlns:a16="http://schemas.microsoft.com/office/drawing/2014/main" id="{D7273117-5C53-1061-09F2-18D0294A8B83}"/>
                  </a:ext>
                </a:extLst>
              </p14:cNvPr>
              <p14:cNvContentPartPr/>
              <p14:nvPr/>
            </p14:nvContentPartPr>
            <p14:xfrm>
              <a:off x="1755619" y="5033080"/>
              <a:ext cx="1305834" cy="689830"/>
            </p14:xfrm>
          </p:contentPart>
        </mc:Choice>
        <mc:Fallback xmlns="">
          <p:pic>
            <p:nvPicPr>
              <p:cNvPr id="45" name="Pennanteckning 44">
                <a:extLst>
                  <a:ext uri="{FF2B5EF4-FFF2-40B4-BE49-F238E27FC236}">
                    <a16:creationId xmlns:a16="http://schemas.microsoft.com/office/drawing/2014/main" id="{D7273117-5C53-1061-09F2-18D0294A8B83}"/>
                  </a:ext>
                </a:extLst>
              </p:cNvPr>
              <p:cNvPicPr/>
              <p:nvPr/>
            </p:nvPicPr>
            <p:blipFill>
              <a:blip r:embed="rId73"/>
              <a:stretch>
                <a:fillRect/>
              </a:stretch>
            </p:blipFill>
            <p:spPr>
              <a:xfrm>
                <a:off x="1746621" y="5024084"/>
                <a:ext cx="1323471" cy="707463"/>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6" name="Pennanteckning 45">
                <a:extLst>
                  <a:ext uri="{FF2B5EF4-FFF2-40B4-BE49-F238E27FC236}">
                    <a16:creationId xmlns:a16="http://schemas.microsoft.com/office/drawing/2014/main" id="{ED6961DD-2043-7315-2A39-92BA71B512D7}"/>
                  </a:ext>
                </a:extLst>
              </p14:cNvPr>
              <p14:cNvContentPartPr/>
              <p14:nvPr/>
            </p14:nvContentPartPr>
            <p14:xfrm>
              <a:off x="2894242" y="5193433"/>
              <a:ext cx="778860" cy="355719"/>
            </p14:xfrm>
          </p:contentPart>
        </mc:Choice>
        <mc:Fallback xmlns="">
          <p:pic>
            <p:nvPicPr>
              <p:cNvPr id="46" name="Pennanteckning 45">
                <a:extLst>
                  <a:ext uri="{FF2B5EF4-FFF2-40B4-BE49-F238E27FC236}">
                    <a16:creationId xmlns:a16="http://schemas.microsoft.com/office/drawing/2014/main" id="{ED6961DD-2043-7315-2A39-92BA71B512D7}"/>
                  </a:ext>
                </a:extLst>
              </p:cNvPr>
              <p:cNvPicPr/>
              <p:nvPr/>
            </p:nvPicPr>
            <p:blipFill>
              <a:blip r:embed="rId75"/>
              <a:stretch>
                <a:fillRect/>
              </a:stretch>
            </p:blipFill>
            <p:spPr>
              <a:xfrm>
                <a:off x="2885248" y="5184441"/>
                <a:ext cx="796488" cy="373343"/>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7" name="Pennanteckning 46">
                <a:extLst>
                  <a:ext uri="{FF2B5EF4-FFF2-40B4-BE49-F238E27FC236}">
                    <a16:creationId xmlns:a16="http://schemas.microsoft.com/office/drawing/2014/main" id="{D4787F7C-D227-6EA0-8FEA-679029E86065}"/>
                  </a:ext>
                </a:extLst>
              </p14:cNvPr>
              <p14:cNvContentPartPr/>
              <p14:nvPr/>
            </p14:nvContentPartPr>
            <p14:xfrm>
              <a:off x="2839887" y="1817672"/>
              <a:ext cx="1255906" cy="2185715"/>
            </p14:xfrm>
          </p:contentPart>
        </mc:Choice>
        <mc:Fallback xmlns="">
          <p:pic>
            <p:nvPicPr>
              <p:cNvPr id="47" name="Pennanteckning 46">
                <a:extLst>
                  <a:ext uri="{FF2B5EF4-FFF2-40B4-BE49-F238E27FC236}">
                    <a16:creationId xmlns:a16="http://schemas.microsoft.com/office/drawing/2014/main" id="{D4787F7C-D227-6EA0-8FEA-679029E86065}"/>
                  </a:ext>
                </a:extLst>
              </p:cNvPr>
              <p:cNvPicPr/>
              <p:nvPr/>
            </p:nvPicPr>
            <p:blipFill>
              <a:blip r:embed="rId77"/>
              <a:stretch>
                <a:fillRect/>
              </a:stretch>
            </p:blipFill>
            <p:spPr>
              <a:xfrm>
                <a:off x="2830891" y="1808673"/>
                <a:ext cx="1273539" cy="2203353"/>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8" name="Pennanteckning 47">
                <a:extLst>
                  <a:ext uri="{FF2B5EF4-FFF2-40B4-BE49-F238E27FC236}">
                    <a16:creationId xmlns:a16="http://schemas.microsoft.com/office/drawing/2014/main" id="{24806A82-F4EF-4D94-2C86-A463BB3F92EE}"/>
                  </a:ext>
                </a:extLst>
              </p14:cNvPr>
              <p14:cNvContentPartPr/>
              <p14:nvPr/>
            </p14:nvContentPartPr>
            <p14:xfrm>
              <a:off x="1624129" y="5767535"/>
              <a:ext cx="1120147" cy="662511"/>
            </p14:xfrm>
          </p:contentPart>
        </mc:Choice>
        <mc:Fallback xmlns="">
          <p:pic>
            <p:nvPicPr>
              <p:cNvPr id="48" name="Pennanteckning 47">
                <a:extLst>
                  <a:ext uri="{FF2B5EF4-FFF2-40B4-BE49-F238E27FC236}">
                    <a16:creationId xmlns:a16="http://schemas.microsoft.com/office/drawing/2014/main" id="{24806A82-F4EF-4D94-2C86-A463BB3F92EE}"/>
                  </a:ext>
                </a:extLst>
              </p:cNvPr>
              <p:cNvPicPr/>
              <p:nvPr/>
            </p:nvPicPr>
            <p:blipFill>
              <a:blip r:embed="rId79"/>
              <a:stretch>
                <a:fillRect/>
              </a:stretch>
            </p:blipFill>
            <p:spPr>
              <a:xfrm>
                <a:off x="1615130" y="5758538"/>
                <a:ext cx="1137784" cy="680144"/>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0" name="Pennanteckning 49">
                <a:extLst>
                  <a:ext uri="{FF2B5EF4-FFF2-40B4-BE49-F238E27FC236}">
                    <a16:creationId xmlns:a16="http://schemas.microsoft.com/office/drawing/2014/main" id="{5DC6DFD0-4E97-D249-51AD-F466C4EEF3BF}"/>
                  </a:ext>
                </a:extLst>
              </p14:cNvPr>
              <p14:cNvContentPartPr/>
              <p14:nvPr/>
            </p14:nvContentPartPr>
            <p14:xfrm>
              <a:off x="2106088" y="5215961"/>
              <a:ext cx="641145" cy="429376"/>
            </p14:xfrm>
          </p:contentPart>
        </mc:Choice>
        <mc:Fallback xmlns="">
          <p:pic>
            <p:nvPicPr>
              <p:cNvPr id="50" name="Pennanteckning 49">
                <a:extLst>
                  <a:ext uri="{FF2B5EF4-FFF2-40B4-BE49-F238E27FC236}">
                    <a16:creationId xmlns:a16="http://schemas.microsoft.com/office/drawing/2014/main" id="{5DC6DFD0-4E97-D249-51AD-F466C4EEF3BF}"/>
                  </a:ext>
                </a:extLst>
              </p:cNvPr>
              <p:cNvPicPr/>
              <p:nvPr/>
            </p:nvPicPr>
            <p:blipFill>
              <a:blip r:embed="rId81"/>
              <a:stretch>
                <a:fillRect/>
              </a:stretch>
            </p:blipFill>
            <p:spPr>
              <a:xfrm>
                <a:off x="2097093" y="5206971"/>
                <a:ext cx="658775" cy="446997"/>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1" name="Pennanteckning 50">
                <a:extLst>
                  <a:ext uri="{FF2B5EF4-FFF2-40B4-BE49-F238E27FC236}">
                    <a16:creationId xmlns:a16="http://schemas.microsoft.com/office/drawing/2014/main" id="{18242204-A1B1-06D3-0B65-CC57BF49A817}"/>
                  </a:ext>
                </a:extLst>
              </p14:cNvPr>
              <p14:cNvContentPartPr/>
              <p14:nvPr/>
            </p14:nvContentPartPr>
            <p14:xfrm>
              <a:off x="-10841" y="5203508"/>
              <a:ext cx="905784" cy="870076"/>
            </p14:xfrm>
          </p:contentPart>
        </mc:Choice>
        <mc:Fallback xmlns="">
          <p:pic>
            <p:nvPicPr>
              <p:cNvPr id="51" name="Pennanteckning 50">
                <a:extLst>
                  <a:ext uri="{FF2B5EF4-FFF2-40B4-BE49-F238E27FC236}">
                    <a16:creationId xmlns:a16="http://schemas.microsoft.com/office/drawing/2014/main" id="{18242204-A1B1-06D3-0B65-CC57BF49A817}"/>
                  </a:ext>
                </a:extLst>
              </p:cNvPr>
              <p:cNvPicPr/>
              <p:nvPr/>
            </p:nvPicPr>
            <p:blipFill>
              <a:blip r:embed="rId83"/>
              <a:stretch>
                <a:fillRect/>
              </a:stretch>
            </p:blipFill>
            <p:spPr>
              <a:xfrm>
                <a:off x="-19838" y="5194512"/>
                <a:ext cx="923417" cy="887708"/>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2" name="Pennanteckning 51">
                <a:extLst>
                  <a:ext uri="{FF2B5EF4-FFF2-40B4-BE49-F238E27FC236}">
                    <a16:creationId xmlns:a16="http://schemas.microsoft.com/office/drawing/2014/main" id="{A67A10C3-E9E5-DDF5-5A47-A8D20A17CF25}"/>
                  </a:ext>
                </a:extLst>
              </p14:cNvPr>
              <p14:cNvContentPartPr/>
              <p14:nvPr/>
            </p14:nvContentPartPr>
            <p14:xfrm>
              <a:off x="-22456" y="4838498"/>
              <a:ext cx="767054" cy="1195237"/>
            </p14:xfrm>
          </p:contentPart>
        </mc:Choice>
        <mc:Fallback xmlns="">
          <p:pic>
            <p:nvPicPr>
              <p:cNvPr id="52" name="Pennanteckning 51">
                <a:extLst>
                  <a:ext uri="{FF2B5EF4-FFF2-40B4-BE49-F238E27FC236}">
                    <a16:creationId xmlns:a16="http://schemas.microsoft.com/office/drawing/2014/main" id="{A67A10C3-E9E5-DDF5-5A47-A8D20A17CF25}"/>
                  </a:ext>
                </a:extLst>
              </p:cNvPr>
              <p:cNvPicPr/>
              <p:nvPr/>
            </p:nvPicPr>
            <p:blipFill>
              <a:blip r:embed="rId85"/>
              <a:stretch>
                <a:fillRect/>
              </a:stretch>
            </p:blipFill>
            <p:spPr>
              <a:xfrm>
                <a:off x="-31451" y="4829500"/>
                <a:ext cx="784683" cy="1212872"/>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3" name="Pennanteckning 52">
                <a:extLst>
                  <a:ext uri="{FF2B5EF4-FFF2-40B4-BE49-F238E27FC236}">
                    <a16:creationId xmlns:a16="http://schemas.microsoft.com/office/drawing/2014/main" id="{DA0477DE-4E4F-992F-0864-F75C5E52C3B5}"/>
                  </a:ext>
                </a:extLst>
              </p14:cNvPr>
              <p14:cNvContentPartPr/>
              <p14:nvPr/>
            </p14:nvContentPartPr>
            <p14:xfrm>
              <a:off x="6335814" y="1557944"/>
              <a:ext cx="191844" cy="1454647"/>
            </p14:xfrm>
          </p:contentPart>
        </mc:Choice>
        <mc:Fallback xmlns="">
          <p:pic>
            <p:nvPicPr>
              <p:cNvPr id="53" name="Pennanteckning 52">
                <a:extLst>
                  <a:ext uri="{FF2B5EF4-FFF2-40B4-BE49-F238E27FC236}">
                    <a16:creationId xmlns:a16="http://schemas.microsoft.com/office/drawing/2014/main" id="{DA0477DE-4E4F-992F-0864-F75C5E52C3B5}"/>
                  </a:ext>
                </a:extLst>
              </p:cNvPr>
              <p:cNvPicPr/>
              <p:nvPr/>
            </p:nvPicPr>
            <p:blipFill>
              <a:blip r:embed="rId87"/>
              <a:stretch>
                <a:fillRect/>
              </a:stretch>
            </p:blipFill>
            <p:spPr>
              <a:xfrm>
                <a:off x="6326833" y="1548945"/>
                <a:ext cx="209448" cy="1472286"/>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5" name="Pennanteckning 54">
                <a:extLst>
                  <a:ext uri="{FF2B5EF4-FFF2-40B4-BE49-F238E27FC236}">
                    <a16:creationId xmlns:a16="http://schemas.microsoft.com/office/drawing/2014/main" id="{E4AE06AE-6AF5-4078-D6D8-50E488BFC5A8}"/>
                  </a:ext>
                </a:extLst>
              </p14:cNvPr>
              <p14:cNvContentPartPr/>
              <p14:nvPr/>
            </p14:nvContentPartPr>
            <p14:xfrm>
              <a:off x="4713758" y="1281940"/>
              <a:ext cx="685391" cy="1488329"/>
            </p14:xfrm>
          </p:contentPart>
        </mc:Choice>
        <mc:Fallback xmlns="">
          <p:pic>
            <p:nvPicPr>
              <p:cNvPr id="55" name="Pennanteckning 54">
                <a:extLst>
                  <a:ext uri="{FF2B5EF4-FFF2-40B4-BE49-F238E27FC236}">
                    <a16:creationId xmlns:a16="http://schemas.microsoft.com/office/drawing/2014/main" id="{E4AE06AE-6AF5-4078-D6D8-50E488BFC5A8}"/>
                  </a:ext>
                </a:extLst>
              </p:cNvPr>
              <p:cNvPicPr/>
              <p:nvPr/>
            </p:nvPicPr>
            <p:blipFill>
              <a:blip r:embed="rId89"/>
              <a:stretch>
                <a:fillRect/>
              </a:stretch>
            </p:blipFill>
            <p:spPr>
              <a:xfrm>
                <a:off x="4704763" y="1272942"/>
                <a:ext cx="703020" cy="1505966"/>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6" name="Pennanteckning 55">
                <a:extLst>
                  <a:ext uri="{FF2B5EF4-FFF2-40B4-BE49-F238E27FC236}">
                    <a16:creationId xmlns:a16="http://schemas.microsoft.com/office/drawing/2014/main" id="{EED5003E-FDC7-6988-A609-5ED991F32361}"/>
                  </a:ext>
                </a:extLst>
              </p14:cNvPr>
              <p14:cNvContentPartPr/>
              <p14:nvPr/>
            </p14:nvContentPartPr>
            <p14:xfrm>
              <a:off x="751080" y="3954793"/>
              <a:ext cx="652617" cy="1864141"/>
            </p14:xfrm>
          </p:contentPart>
        </mc:Choice>
        <mc:Fallback xmlns="">
          <p:pic>
            <p:nvPicPr>
              <p:cNvPr id="56" name="Pennanteckning 55">
                <a:extLst>
                  <a:ext uri="{FF2B5EF4-FFF2-40B4-BE49-F238E27FC236}">
                    <a16:creationId xmlns:a16="http://schemas.microsoft.com/office/drawing/2014/main" id="{EED5003E-FDC7-6988-A609-5ED991F32361}"/>
                  </a:ext>
                </a:extLst>
              </p:cNvPr>
              <p:cNvPicPr/>
              <p:nvPr/>
            </p:nvPicPr>
            <p:blipFill>
              <a:blip r:embed="rId91"/>
              <a:stretch>
                <a:fillRect/>
              </a:stretch>
            </p:blipFill>
            <p:spPr>
              <a:xfrm>
                <a:off x="742086" y="3945794"/>
                <a:ext cx="670246" cy="1881778"/>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7" name="Pennanteckning 56">
                <a:extLst>
                  <a:ext uri="{FF2B5EF4-FFF2-40B4-BE49-F238E27FC236}">
                    <a16:creationId xmlns:a16="http://schemas.microsoft.com/office/drawing/2014/main" id="{0B083FDB-C6CD-3B44-F198-98B6F36EF915}"/>
                  </a:ext>
                </a:extLst>
              </p14:cNvPr>
              <p14:cNvContentPartPr/>
              <p14:nvPr/>
            </p14:nvContentPartPr>
            <p14:xfrm>
              <a:off x="226419" y="4560862"/>
              <a:ext cx="1030660" cy="572092"/>
            </p14:xfrm>
          </p:contentPart>
        </mc:Choice>
        <mc:Fallback xmlns="">
          <p:pic>
            <p:nvPicPr>
              <p:cNvPr id="57" name="Pennanteckning 56">
                <a:extLst>
                  <a:ext uri="{FF2B5EF4-FFF2-40B4-BE49-F238E27FC236}">
                    <a16:creationId xmlns:a16="http://schemas.microsoft.com/office/drawing/2014/main" id="{0B083FDB-C6CD-3B44-F198-98B6F36EF915}"/>
                  </a:ext>
                </a:extLst>
              </p:cNvPr>
              <p:cNvPicPr/>
              <p:nvPr/>
            </p:nvPicPr>
            <p:blipFill>
              <a:blip r:embed="rId93"/>
              <a:stretch>
                <a:fillRect/>
              </a:stretch>
            </p:blipFill>
            <p:spPr>
              <a:xfrm>
                <a:off x="217422" y="4551867"/>
                <a:ext cx="1048293" cy="589723"/>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9" name="Pennanteckning 58">
                <a:extLst>
                  <a:ext uri="{FF2B5EF4-FFF2-40B4-BE49-F238E27FC236}">
                    <a16:creationId xmlns:a16="http://schemas.microsoft.com/office/drawing/2014/main" id="{698D6093-7BD8-3DEA-B3AC-0C37AEC5AF60}"/>
                  </a:ext>
                </a:extLst>
              </p14:cNvPr>
              <p14:cNvContentPartPr/>
              <p14:nvPr/>
            </p14:nvContentPartPr>
            <p14:xfrm>
              <a:off x="8275759" y="1911403"/>
              <a:ext cx="749365" cy="274109"/>
            </p14:xfrm>
          </p:contentPart>
        </mc:Choice>
        <mc:Fallback xmlns="">
          <p:pic>
            <p:nvPicPr>
              <p:cNvPr id="59" name="Pennanteckning 58">
                <a:extLst>
                  <a:ext uri="{FF2B5EF4-FFF2-40B4-BE49-F238E27FC236}">
                    <a16:creationId xmlns:a16="http://schemas.microsoft.com/office/drawing/2014/main" id="{698D6093-7BD8-3DEA-B3AC-0C37AEC5AF60}"/>
                  </a:ext>
                </a:extLst>
              </p:cNvPr>
              <p:cNvPicPr/>
              <p:nvPr/>
            </p:nvPicPr>
            <p:blipFill>
              <a:blip r:embed="rId95"/>
              <a:stretch>
                <a:fillRect/>
              </a:stretch>
            </p:blipFill>
            <p:spPr>
              <a:xfrm>
                <a:off x="8266765" y="1902422"/>
                <a:ext cx="766993" cy="291712"/>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0" name="Pennanteckning 59">
                <a:extLst>
                  <a:ext uri="{FF2B5EF4-FFF2-40B4-BE49-F238E27FC236}">
                    <a16:creationId xmlns:a16="http://schemas.microsoft.com/office/drawing/2014/main" id="{CCA0A27F-DAFB-71C2-2DB3-B95617A34FA4}"/>
                  </a:ext>
                </a:extLst>
              </p14:cNvPr>
              <p14:cNvContentPartPr/>
              <p14:nvPr/>
            </p14:nvContentPartPr>
            <p14:xfrm>
              <a:off x="8258485" y="415422"/>
              <a:ext cx="139680" cy="1665124"/>
            </p14:xfrm>
          </p:contentPart>
        </mc:Choice>
        <mc:Fallback xmlns="">
          <p:pic>
            <p:nvPicPr>
              <p:cNvPr id="60" name="Pennanteckning 59">
                <a:extLst>
                  <a:ext uri="{FF2B5EF4-FFF2-40B4-BE49-F238E27FC236}">
                    <a16:creationId xmlns:a16="http://schemas.microsoft.com/office/drawing/2014/main" id="{CCA0A27F-DAFB-71C2-2DB3-B95617A34FA4}"/>
                  </a:ext>
                </a:extLst>
              </p:cNvPr>
              <p:cNvPicPr/>
              <p:nvPr/>
            </p:nvPicPr>
            <p:blipFill>
              <a:blip r:embed="rId97"/>
              <a:stretch>
                <a:fillRect/>
              </a:stretch>
            </p:blipFill>
            <p:spPr>
              <a:xfrm>
                <a:off x="8249531" y="406423"/>
                <a:ext cx="157230" cy="1682762"/>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1" name="Pennanteckning 60">
                <a:extLst>
                  <a:ext uri="{FF2B5EF4-FFF2-40B4-BE49-F238E27FC236}">
                    <a16:creationId xmlns:a16="http://schemas.microsoft.com/office/drawing/2014/main" id="{17633D97-09A6-D71B-0A39-82F8EFC78225}"/>
                  </a:ext>
                </a:extLst>
              </p14:cNvPr>
              <p14:cNvContentPartPr/>
              <p14:nvPr/>
            </p14:nvContentPartPr>
            <p14:xfrm>
              <a:off x="7763075" y="754097"/>
              <a:ext cx="1275253" cy="224148"/>
            </p14:xfrm>
          </p:contentPart>
        </mc:Choice>
        <mc:Fallback xmlns="">
          <p:pic>
            <p:nvPicPr>
              <p:cNvPr id="61" name="Pennanteckning 60">
                <a:extLst>
                  <a:ext uri="{FF2B5EF4-FFF2-40B4-BE49-F238E27FC236}">
                    <a16:creationId xmlns:a16="http://schemas.microsoft.com/office/drawing/2014/main" id="{17633D97-09A6-D71B-0A39-82F8EFC78225}"/>
                  </a:ext>
                </a:extLst>
              </p:cNvPr>
              <p:cNvPicPr/>
              <p:nvPr/>
            </p:nvPicPr>
            <p:blipFill>
              <a:blip r:embed="rId99"/>
              <a:stretch>
                <a:fillRect/>
              </a:stretch>
            </p:blipFill>
            <p:spPr>
              <a:xfrm>
                <a:off x="7754077" y="745117"/>
                <a:ext cx="1292890" cy="241749"/>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2" name="Pennanteckning 61">
                <a:extLst>
                  <a:ext uri="{FF2B5EF4-FFF2-40B4-BE49-F238E27FC236}">
                    <a16:creationId xmlns:a16="http://schemas.microsoft.com/office/drawing/2014/main" id="{4A84ACF4-340E-EE11-B6A4-E928C865EB3E}"/>
                  </a:ext>
                </a:extLst>
              </p14:cNvPr>
              <p14:cNvContentPartPr/>
              <p14:nvPr/>
            </p14:nvContentPartPr>
            <p14:xfrm>
              <a:off x="8172168" y="4015859"/>
              <a:ext cx="639024" cy="937355"/>
            </p14:xfrm>
          </p:contentPart>
        </mc:Choice>
        <mc:Fallback xmlns="">
          <p:pic>
            <p:nvPicPr>
              <p:cNvPr id="62" name="Pennanteckning 61">
                <a:extLst>
                  <a:ext uri="{FF2B5EF4-FFF2-40B4-BE49-F238E27FC236}">
                    <a16:creationId xmlns:a16="http://schemas.microsoft.com/office/drawing/2014/main" id="{4A84ACF4-340E-EE11-B6A4-E928C865EB3E}"/>
                  </a:ext>
                </a:extLst>
              </p:cNvPr>
              <p:cNvPicPr/>
              <p:nvPr/>
            </p:nvPicPr>
            <p:blipFill>
              <a:blip r:embed="rId101"/>
              <a:stretch>
                <a:fillRect/>
              </a:stretch>
            </p:blipFill>
            <p:spPr>
              <a:xfrm>
                <a:off x="8163173" y="4006863"/>
                <a:ext cx="656655" cy="954987"/>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3" name="Pennanteckning 62">
                <a:extLst>
                  <a:ext uri="{FF2B5EF4-FFF2-40B4-BE49-F238E27FC236}">
                    <a16:creationId xmlns:a16="http://schemas.microsoft.com/office/drawing/2014/main" id="{1C7A274B-76FB-E649-AC66-01D4FD1C84B4}"/>
                  </a:ext>
                </a:extLst>
              </p14:cNvPr>
              <p14:cNvContentPartPr/>
              <p14:nvPr/>
            </p14:nvContentPartPr>
            <p14:xfrm>
              <a:off x="8251546" y="3199689"/>
              <a:ext cx="774150" cy="670358"/>
            </p14:xfrm>
          </p:contentPart>
        </mc:Choice>
        <mc:Fallback xmlns="">
          <p:pic>
            <p:nvPicPr>
              <p:cNvPr id="63" name="Pennanteckning 62">
                <a:extLst>
                  <a:ext uri="{FF2B5EF4-FFF2-40B4-BE49-F238E27FC236}">
                    <a16:creationId xmlns:a16="http://schemas.microsoft.com/office/drawing/2014/main" id="{1C7A274B-76FB-E649-AC66-01D4FD1C84B4}"/>
                  </a:ext>
                </a:extLst>
              </p:cNvPr>
              <p:cNvPicPr/>
              <p:nvPr/>
            </p:nvPicPr>
            <p:blipFill>
              <a:blip r:embed="rId103"/>
              <a:stretch>
                <a:fillRect/>
              </a:stretch>
            </p:blipFill>
            <p:spPr>
              <a:xfrm>
                <a:off x="8233551" y="3181698"/>
                <a:ext cx="809780" cy="705981"/>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4" name="Pennanteckning 63">
                <a:extLst>
                  <a:ext uri="{FF2B5EF4-FFF2-40B4-BE49-F238E27FC236}">
                    <a16:creationId xmlns:a16="http://schemas.microsoft.com/office/drawing/2014/main" id="{B405F6B9-D11A-BCB8-3D89-01B8A68FFD3B}"/>
                  </a:ext>
                </a:extLst>
              </p14:cNvPr>
              <p14:cNvContentPartPr/>
              <p14:nvPr/>
            </p14:nvContentPartPr>
            <p14:xfrm>
              <a:off x="8259574" y="3528074"/>
              <a:ext cx="749475" cy="504338"/>
            </p14:xfrm>
          </p:contentPart>
        </mc:Choice>
        <mc:Fallback xmlns="">
          <p:pic>
            <p:nvPicPr>
              <p:cNvPr id="64" name="Pennanteckning 63">
                <a:extLst>
                  <a:ext uri="{FF2B5EF4-FFF2-40B4-BE49-F238E27FC236}">
                    <a16:creationId xmlns:a16="http://schemas.microsoft.com/office/drawing/2014/main" id="{B405F6B9-D11A-BCB8-3D89-01B8A68FFD3B}"/>
                  </a:ext>
                </a:extLst>
              </p:cNvPr>
              <p:cNvPicPr/>
              <p:nvPr/>
            </p:nvPicPr>
            <p:blipFill>
              <a:blip r:embed="rId105"/>
              <a:stretch>
                <a:fillRect/>
              </a:stretch>
            </p:blipFill>
            <p:spPr>
              <a:xfrm>
                <a:off x="8241584" y="3510088"/>
                <a:ext cx="785096" cy="539951"/>
              </a:xfrm>
              <a:prstGeom prst="rect">
                <a:avLst/>
              </a:prstGeom>
            </p:spPr>
          </p:pic>
        </mc:Fallback>
      </mc:AlternateContent>
      <p:sp>
        <p:nvSpPr>
          <p:cNvPr id="2" name="Rektangel 1">
            <a:extLst>
              <a:ext uri="{FF2B5EF4-FFF2-40B4-BE49-F238E27FC236}">
                <a16:creationId xmlns:a16="http://schemas.microsoft.com/office/drawing/2014/main" id="{0124B754-921D-9733-626A-F9AA09DEC264}"/>
              </a:ext>
            </a:extLst>
          </p:cNvPr>
          <p:cNvSpPr/>
          <p:nvPr/>
        </p:nvSpPr>
        <p:spPr>
          <a:xfrm>
            <a:off x="4418134" y="5833805"/>
            <a:ext cx="3418009" cy="8572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Stjärna: 4 punkter 35">
            <a:extLst>
              <a:ext uri="{FF2B5EF4-FFF2-40B4-BE49-F238E27FC236}">
                <a16:creationId xmlns:a16="http://schemas.microsoft.com/office/drawing/2014/main" id="{5BA26372-0266-6D25-AF32-719EBE7F31D9}"/>
              </a:ext>
            </a:extLst>
          </p:cNvPr>
          <p:cNvSpPr/>
          <p:nvPr/>
        </p:nvSpPr>
        <p:spPr>
          <a:xfrm>
            <a:off x="8253778" y="6053614"/>
            <a:ext cx="450605" cy="417634"/>
          </a:xfrm>
          <a:prstGeom prst="star4">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Ellips 2">
            <a:extLst>
              <a:ext uri="{FF2B5EF4-FFF2-40B4-BE49-F238E27FC236}">
                <a16:creationId xmlns:a16="http://schemas.microsoft.com/office/drawing/2014/main" id="{719FF828-802C-3669-9F00-C54A407D0ED0}"/>
              </a:ext>
            </a:extLst>
          </p:cNvPr>
          <p:cNvSpPr/>
          <p:nvPr/>
        </p:nvSpPr>
        <p:spPr>
          <a:xfrm>
            <a:off x="2479737" y="492478"/>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Ellips 3">
            <a:extLst>
              <a:ext uri="{FF2B5EF4-FFF2-40B4-BE49-F238E27FC236}">
                <a16:creationId xmlns:a16="http://schemas.microsoft.com/office/drawing/2014/main" id="{4A102441-9B9C-469C-253C-DAA472E9B81F}"/>
              </a:ext>
            </a:extLst>
          </p:cNvPr>
          <p:cNvSpPr/>
          <p:nvPr/>
        </p:nvSpPr>
        <p:spPr>
          <a:xfrm>
            <a:off x="113992" y="3203780"/>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Ellips 15">
            <a:extLst>
              <a:ext uri="{FF2B5EF4-FFF2-40B4-BE49-F238E27FC236}">
                <a16:creationId xmlns:a16="http://schemas.microsoft.com/office/drawing/2014/main" id="{5E7D9E84-7582-7BF1-9CDF-9AE4D065CFCC}"/>
              </a:ext>
            </a:extLst>
          </p:cNvPr>
          <p:cNvSpPr/>
          <p:nvPr/>
        </p:nvSpPr>
        <p:spPr>
          <a:xfrm>
            <a:off x="3901841" y="4014513"/>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Ellips 18">
            <a:extLst>
              <a:ext uri="{FF2B5EF4-FFF2-40B4-BE49-F238E27FC236}">
                <a16:creationId xmlns:a16="http://schemas.microsoft.com/office/drawing/2014/main" id="{F5E68939-2F18-7701-7BBB-E7BE90DF5097}"/>
              </a:ext>
            </a:extLst>
          </p:cNvPr>
          <p:cNvSpPr/>
          <p:nvPr/>
        </p:nvSpPr>
        <p:spPr>
          <a:xfrm>
            <a:off x="4446760" y="3735407"/>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Ellips 26">
            <a:extLst>
              <a:ext uri="{FF2B5EF4-FFF2-40B4-BE49-F238E27FC236}">
                <a16:creationId xmlns:a16="http://schemas.microsoft.com/office/drawing/2014/main" id="{ECF3155F-5FC6-937D-E130-ABB53E2E8EA0}"/>
              </a:ext>
            </a:extLst>
          </p:cNvPr>
          <p:cNvSpPr/>
          <p:nvPr/>
        </p:nvSpPr>
        <p:spPr>
          <a:xfrm>
            <a:off x="765236" y="6273931"/>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Ellips 40">
            <a:extLst>
              <a:ext uri="{FF2B5EF4-FFF2-40B4-BE49-F238E27FC236}">
                <a16:creationId xmlns:a16="http://schemas.microsoft.com/office/drawing/2014/main" id="{DD071D4E-85BD-17BB-013D-2A7E44244514}"/>
              </a:ext>
            </a:extLst>
          </p:cNvPr>
          <p:cNvSpPr/>
          <p:nvPr/>
        </p:nvSpPr>
        <p:spPr>
          <a:xfrm>
            <a:off x="3024655" y="3828443"/>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Ellips 48">
            <a:extLst>
              <a:ext uri="{FF2B5EF4-FFF2-40B4-BE49-F238E27FC236}">
                <a16:creationId xmlns:a16="http://schemas.microsoft.com/office/drawing/2014/main" id="{2DB16B44-A5A9-0C6D-A2AF-1B8A576ED644}"/>
              </a:ext>
            </a:extLst>
          </p:cNvPr>
          <p:cNvSpPr/>
          <p:nvPr/>
        </p:nvSpPr>
        <p:spPr>
          <a:xfrm>
            <a:off x="7091608" y="3722117"/>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Ellips 53">
            <a:extLst>
              <a:ext uri="{FF2B5EF4-FFF2-40B4-BE49-F238E27FC236}">
                <a16:creationId xmlns:a16="http://schemas.microsoft.com/office/drawing/2014/main" id="{A4FD1F7C-1FE3-EF45-B64E-ACF92197031F}"/>
              </a:ext>
            </a:extLst>
          </p:cNvPr>
          <p:cNvSpPr/>
          <p:nvPr/>
        </p:nvSpPr>
        <p:spPr>
          <a:xfrm>
            <a:off x="6334038" y="3456303"/>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Ellips 57">
            <a:extLst>
              <a:ext uri="{FF2B5EF4-FFF2-40B4-BE49-F238E27FC236}">
                <a16:creationId xmlns:a16="http://schemas.microsoft.com/office/drawing/2014/main" id="{2C52411C-09DC-F765-DBB7-A8C0E8D7AF6B}"/>
              </a:ext>
            </a:extLst>
          </p:cNvPr>
          <p:cNvSpPr/>
          <p:nvPr/>
        </p:nvSpPr>
        <p:spPr>
          <a:xfrm>
            <a:off x="5669504" y="2472792"/>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Ellips 64">
            <a:extLst>
              <a:ext uri="{FF2B5EF4-FFF2-40B4-BE49-F238E27FC236}">
                <a16:creationId xmlns:a16="http://schemas.microsoft.com/office/drawing/2014/main" id="{A45C2040-B43C-46BA-4B03-A1ACD6D2FD1A}"/>
              </a:ext>
            </a:extLst>
          </p:cNvPr>
          <p:cNvSpPr/>
          <p:nvPr/>
        </p:nvSpPr>
        <p:spPr>
          <a:xfrm>
            <a:off x="6985283" y="3137327"/>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Ellips 65">
            <a:extLst>
              <a:ext uri="{FF2B5EF4-FFF2-40B4-BE49-F238E27FC236}">
                <a16:creationId xmlns:a16="http://schemas.microsoft.com/office/drawing/2014/main" id="{5576FF1E-2A85-FED1-B34F-914C595DC255}"/>
              </a:ext>
            </a:extLst>
          </p:cNvPr>
          <p:cNvSpPr/>
          <p:nvPr/>
        </p:nvSpPr>
        <p:spPr>
          <a:xfrm>
            <a:off x="7663109" y="2632280"/>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Ellips 66">
            <a:extLst>
              <a:ext uri="{FF2B5EF4-FFF2-40B4-BE49-F238E27FC236}">
                <a16:creationId xmlns:a16="http://schemas.microsoft.com/office/drawing/2014/main" id="{D258BB9A-331F-D871-AB86-54BA1A98B85D}"/>
              </a:ext>
            </a:extLst>
          </p:cNvPr>
          <p:cNvSpPr/>
          <p:nvPr/>
        </p:nvSpPr>
        <p:spPr>
          <a:xfrm>
            <a:off x="5603051" y="3296815"/>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Ellips 67">
            <a:extLst>
              <a:ext uri="{FF2B5EF4-FFF2-40B4-BE49-F238E27FC236}">
                <a16:creationId xmlns:a16="http://schemas.microsoft.com/office/drawing/2014/main" id="{92DBF6F2-B63E-345F-552A-FE5B8CF05C44}"/>
              </a:ext>
            </a:extLst>
          </p:cNvPr>
          <p:cNvSpPr/>
          <p:nvPr/>
        </p:nvSpPr>
        <p:spPr>
          <a:xfrm>
            <a:off x="5403690" y="3482885"/>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Ellips 69">
            <a:extLst>
              <a:ext uri="{FF2B5EF4-FFF2-40B4-BE49-F238E27FC236}">
                <a16:creationId xmlns:a16="http://schemas.microsoft.com/office/drawing/2014/main" id="{CFEB7715-4FCF-FC7F-BF29-F21C62E07B3C}"/>
              </a:ext>
            </a:extLst>
          </p:cNvPr>
          <p:cNvSpPr/>
          <p:nvPr/>
        </p:nvSpPr>
        <p:spPr>
          <a:xfrm>
            <a:off x="2971492" y="3203780"/>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1" name="Ellips 70">
            <a:extLst>
              <a:ext uri="{FF2B5EF4-FFF2-40B4-BE49-F238E27FC236}">
                <a16:creationId xmlns:a16="http://schemas.microsoft.com/office/drawing/2014/main" id="{4299F054-BE40-6FCF-3692-CF4F9704EACF}"/>
              </a:ext>
            </a:extLst>
          </p:cNvPr>
          <p:cNvSpPr/>
          <p:nvPr/>
        </p:nvSpPr>
        <p:spPr>
          <a:xfrm>
            <a:off x="2160760" y="1701931"/>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2" name="Ellips 71">
            <a:extLst>
              <a:ext uri="{FF2B5EF4-FFF2-40B4-BE49-F238E27FC236}">
                <a16:creationId xmlns:a16="http://schemas.microsoft.com/office/drawing/2014/main" id="{A322CC71-F6F1-40ED-55EA-BFEDFE4ECC81}"/>
              </a:ext>
            </a:extLst>
          </p:cNvPr>
          <p:cNvSpPr/>
          <p:nvPr/>
        </p:nvSpPr>
        <p:spPr>
          <a:xfrm>
            <a:off x="313353" y="359570"/>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3" name="Ellips 72">
            <a:extLst>
              <a:ext uri="{FF2B5EF4-FFF2-40B4-BE49-F238E27FC236}">
                <a16:creationId xmlns:a16="http://schemas.microsoft.com/office/drawing/2014/main" id="{6779ED0B-C73F-A88A-15C9-2CD61DCABEA7}"/>
              </a:ext>
            </a:extLst>
          </p:cNvPr>
          <p:cNvSpPr/>
          <p:nvPr/>
        </p:nvSpPr>
        <p:spPr>
          <a:xfrm>
            <a:off x="3835388" y="3070873"/>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4" name="Ellips 73">
            <a:extLst>
              <a:ext uri="{FF2B5EF4-FFF2-40B4-BE49-F238E27FC236}">
                <a16:creationId xmlns:a16="http://schemas.microsoft.com/office/drawing/2014/main" id="{E9872359-12B4-B171-BEBE-D824CC8EA40B}"/>
              </a:ext>
            </a:extLst>
          </p:cNvPr>
          <p:cNvSpPr/>
          <p:nvPr/>
        </p:nvSpPr>
        <p:spPr>
          <a:xfrm>
            <a:off x="6493528" y="3908187"/>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Ellips 74">
            <a:extLst>
              <a:ext uri="{FF2B5EF4-FFF2-40B4-BE49-F238E27FC236}">
                <a16:creationId xmlns:a16="http://schemas.microsoft.com/office/drawing/2014/main" id="{F364F208-AEF6-668A-2FEA-346558626062}"/>
              </a:ext>
            </a:extLst>
          </p:cNvPr>
          <p:cNvSpPr/>
          <p:nvPr/>
        </p:nvSpPr>
        <p:spPr>
          <a:xfrm>
            <a:off x="3861969" y="4267035"/>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6" name="Ellips 75">
            <a:extLst>
              <a:ext uri="{FF2B5EF4-FFF2-40B4-BE49-F238E27FC236}">
                <a16:creationId xmlns:a16="http://schemas.microsoft.com/office/drawing/2014/main" id="{C6DEC99B-7699-216A-5BD8-C33FB0F5C0D3}"/>
              </a:ext>
            </a:extLst>
          </p:cNvPr>
          <p:cNvSpPr/>
          <p:nvPr/>
        </p:nvSpPr>
        <p:spPr>
          <a:xfrm>
            <a:off x="4872062" y="3615791"/>
            <a:ext cx="252778" cy="263769"/>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7" name="Rektangel 76">
            <a:extLst>
              <a:ext uri="{FF2B5EF4-FFF2-40B4-BE49-F238E27FC236}">
                <a16:creationId xmlns:a16="http://schemas.microsoft.com/office/drawing/2014/main" id="{6C9649B9-968F-4769-8CB3-144E81CC24E6}"/>
              </a:ext>
            </a:extLst>
          </p:cNvPr>
          <p:cNvSpPr/>
          <p:nvPr/>
        </p:nvSpPr>
        <p:spPr>
          <a:xfrm>
            <a:off x="3404469" y="145249"/>
            <a:ext cx="5745027" cy="1792528"/>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79" name="textruta 6">
            <a:extLst>
              <a:ext uri="{FF2B5EF4-FFF2-40B4-BE49-F238E27FC236}">
                <a16:creationId xmlns:a16="http://schemas.microsoft.com/office/drawing/2014/main" id="{229878A6-025D-5F8A-D194-47C9EF92FE2A}"/>
              </a:ext>
            </a:extLst>
          </p:cNvPr>
          <p:cNvSpPr txBox="1"/>
          <p:nvPr/>
        </p:nvSpPr>
        <p:spPr>
          <a:xfrm>
            <a:off x="3529813" y="244468"/>
            <a:ext cx="2111459" cy="1849111"/>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London Zoo</a:t>
            </a:r>
            <a:endParaRPr lang="sv-SE" sz="1400"/>
          </a:p>
          <a:p>
            <a:r>
              <a:rPr lang="en-GB" sz="1400"/>
              <a:t>Hyde Park</a:t>
            </a:r>
          </a:p>
          <a:p>
            <a:r>
              <a:rPr lang="en-GB" sz="1400"/>
              <a:t>The Ritz Hotel</a:t>
            </a:r>
          </a:p>
          <a:p>
            <a:r>
              <a:rPr lang="en-GB" sz="1400"/>
              <a:t>Harry Potter Museum</a:t>
            </a:r>
          </a:p>
          <a:p>
            <a:r>
              <a:rPr lang="en-GB" sz="1400"/>
              <a:t>Madame Tussauds</a:t>
            </a:r>
          </a:p>
          <a:p>
            <a:r>
              <a:rPr lang="en-GB" sz="1400"/>
              <a:t>Big Ben</a:t>
            </a:r>
          </a:p>
          <a:p>
            <a:r>
              <a:rPr lang="en-GB" sz="1400"/>
              <a:t>Westminster Abbey</a:t>
            </a:r>
          </a:p>
          <a:p>
            <a:endParaRPr lang="en-GB" sz="1662"/>
          </a:p>
        </p:txBody>
      </p:sp>
      <p:sp>
        <p:nvSpPr>
          <p:cNvPr id="80" name="textruta 6">
            <a:extLst>
              <a:ext uri="{FF2B5EF4-FFF2-40B4-BE49-F238E27FC236}">
                <a16:creationId xmlns:a16="http://schemas.microsoft.com/office/drawing/2014/main" id="{E4BCC89E-C7B3-C410-713C-C828B284DB5C}"/>
              </a:ext>
            </a:extLst>
          </p:cNvPr>
          <p:cNvSpPr txBox="1"/>
          <p:nvPr/>
        </p:nvSpPr>
        <p:spPr>
          <a:xfrm>
            <a:off x="5585935" y="244468"/>
            <a:ext cx="2111459" cy="1593335"/>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London Eye</a:t>
            </a:r>
          </a:p>
          <a:p>
            <a:r>
              <a:rPr lang="en-GB" sz="1400"/>
              <a:t>Buckingham Palace</a:t>
            </a:r>
          </a:p>
          <a:p>
            <a:r>
              <a:rPr lang="en-GB" sz="1400"/>
              <a:t>Trafalgar Square</a:t>
            </a:r>
          </a:p>
          <a:p>
            <a:r>
              <a:rPr lang="en-GB" sz="1400"/>
              <a:t>Whitechapel</a:t>
            </a:r>
          </a:p>
          <a:p>
            <a:r>
              <a:rPr lang="en-GB" sz="1400"/>
              <a:t>Tower of London</a:t>
            </a:r>
          </a:p>
          <a:p>
            <a:r>
              <a:rPr lang="en-GB" sz="1400"/>
              <a:t>Tower Bridge</a:t>
            </a:r>
          </a:p>
          <a:p>
            <a:r>
              <a:rPr lang="en-GB" sz="1400"/>
              <a:t>The Shard</a:t>
            </a:r>
          </a:p>
        </p:txBody>
      </p:sp>
      <p:sp>
        <p:nvSpPr>
          <p:cNvPr id="81" name="textruta 6">
            <a:extLst>
              <a:ext uri="{FF2B5EF4-FFF2-40B4-BE49-F238E27FC236}">
                <a16:creationId xmlns:a16="http://schemas.microsoft.com/office/drawing/2014/main" id="{20E0548B-C63D-B376-3482-5BD4B056C9A5}"/>
              </a:ext>
            </a:extLst>
          </p:cNvPr>
          <p:cNvSpPr txBox="1"/>
          <p:nvPr/>
        </p:nvSpPr>
        <p:spPr>
          <a:xfrm>
            <a:off x="7411007" y="276135"/>
            <a:ext cx="2111459" cy="1887583"/>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Tate Modern</a:t>
            </a:r>
          </a:p>
          <a:p>
            <a:r>
              <a:rPr lang="en-GB" sz="1400"/>
              <a:t>Millenium Bridge</a:t>
            </a:r>
          </a:p>
          <a:p>
            <a:r>
              <a:rPr lang="en-GB" sz="1400"/>
              <a:t>St Paul's Cathedral</a:t>
            </a:r>
          </a:p>
          <a:p>
            <a:r>
              <a:rPr lang="en-GB" sz="1400"/>
              <a:t>London Bridge</a:t>
            </a:r>
          </a:p>
          <a:p>
            <a:r>
              <a:rPr lang="en-GB" sz="1400"/>
              <a:t>River Thames</a:t>
            </a:r>
          </a:p>
          <a:p>
            <a:r>
              <a:rPr lang="en-GB" sz="1400"/>
              <a:t>London Waterloo</a:t>
            </a:r>
          </a:p>
          <a:p>
            <a:endParaRPr lang="en-GB" sz="1650"/>
          </a:p>
          <a:p>
            <a:endParaRPr lang="en-GB" sz="1662"/>
          </a:p>
        </p:txBody>
      </p:sp>
      <p:cxnSp>
        <p:nvCxnSpPr>
          <p:cNvPr id="84" name="Rak pilkoppling 83">
            <a:extLst>
              <a:ext uri="{FF2B5EF4-FFF2-40B4-BE49-F238E27FC236}">
                <a16:creationId xmlns:a16="http://schemas.microsoft.com/office/drawing/2014/main" id="{82309987-B495-65F1-2A13-5FD508FFDD87}"/>
              </a:ext>
            </a:extLst>
          </p:cNvPr>
          <p:cNvCxnSpPr/>
          <p:nvPr/>
        </p:nvCxnSpPr>
        <p:spPr>
          <a:xfrm flipH="1" flipV="1">
            <a:off x="191563" y="178792"/>
            <a:ext cx="140481" cy="17879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6">
            <p14:nvContentPartPr>
              <p14:cNvPr id="88" name="Pennanteckning 87">
                <a:extLst>
                  <a:ext uri="{FF2B5EF4-FFF2-40B4-BE49-F238E27FC236}">
                    <a16:creationId xmlns:a16="http://schemas.microsoft.com/office/drawing/2014/main" id="{4C27E8BE-3D79-2385-D543-C1410DC7B82E}"/>
                  </a:ext>
                </a:extLst>
              </p14:cNvPr>
              <p14:cNvContentPartPr/>
              <p14:nvPr/>
            </p14:nvContentPartPr>
            <p14:xfrm>
              <a:off x="1689560" y="489946"/>
              <a:ext cx="1104268" cy="1146651"/>
            </p14:xfrm>
          </p:contentPart>
        </mc:Choice>
        <mc:Fallback xmlns="">
          <p:pic>
            <p:nvPicPr>
              <p:cNvPr id="88" name="Pennanteckning 87">
                <a:extLst>
                  <a:ext uri="{FF2B5EF4-FFF2-40B4-BE49-F238E27FC236}">
                    <a16:creationId xmlns:a16="http://schemas.microsoft.com/office/drawing/2014/main" id="{4C27E8BE-3D79-2385-D543-C1410DC7B82E}"/>
                  </a:ext>
                </a:extLst>
              </p:cNvPr>
              <p:cNvPicPr/>
              <p:nvPr/>
            </p:nvPicPr>
            <p:blipFill>
              <a:blip r:embed="rId107"/>
              <a:stretch>
                <a:fillRect/>
              </a:stretch>
            </p:blipFill>
            <p:spPr>
              <a:xfrm>
                <a:off x="1635570" y="382009"/>
                <a:ext cx="1211887" cy="1362165"/>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9" name="Pennanteckning 88">
                <a:extLst>
                  <a:ext uri="{FF2B5EF4-FFF2-40B4-BE49-F238E27FC236}">
                    <a16:creationId xmlns:a16="http://schemas.microsoft.com/office/drawing/2014/main" id="{521A4260-6DC7-0F91-14E3-B0FF13772275}"/>
                  </a:ext>
                </a:extLst>
              </p14:cNvPr>
              <p14:cNvContentPartPr/>
              <p14:nvPr/>
            </p14:nvContentPartPr>
            <p14:xfrm>
              <a:off x="96558" y="3083609"/>
              <a:ext cx="1585958" cy="744304"/>
            </p14:xfrm>
          </p:contentPart>
        </mc:Choice>
        <mc:Fallback xmlns="">
          <p:pic>
            <p:nvPicPr>
              <p:cNvPr id="89" name="Pennanteckning 88">
                <a:extLst>
                  <a:ext uri="{FF2B5EF4-FFF2-40B4-BE49-F238E27FC236}">
                    <a16:creationId xmlns:a16="http://schemas.microsoft.com/office/drawing/2014/main" id="{521A4260-6DC7-0F91-14E3-B0FF13772275}"/>
                  </a:ext>
                </a:extLst>
              </p:cNvPr>
              <p:cNvPicPr/>
              <p:nvPr/>
            </p:nvPicPr>
            <p:blipFill>
              <a:blip r:embed="rId109"/>
              <a:stretch>
                <a:fillRect/>
              </a:stretch>
            </p:blipFill>
            <p:spPr>
              <a:xfrm>
                <a:off x="42577" y="2975635"/>
                <a:ext cx="1693560" cy="959893"/>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90" name="Pennanteckning 89">
                <a:extLst>
                  <a:ext uri="{FF2B5EF4-FFF2-40B4-BE49-F238E27FC236}">
                    <a16:creationId xmlns:a16="http://schemas.microsoft.com/office/drawing/2014/main" id="{C851C058-86C6-9126-B0AF-497D2C487BFF}"/>
                  </a:ext>
                </a:extLst>
              </p14:cNvPr>
              <p14:cNvContentPartPr/>
              <p14:nvPr/>
            </p14:nvContentPartPr>
            <p14:xfrm>
              <a:off x="1118894" y="2957974"/>
              <a:ext cx="1289195" cy="847888"/>
            </p14:xfrm>
          </p:contentPart>
        </mc:Choice>
        <mc:Fallback xmlns="">
          <p:pic>
            <p:nvPicPr>
              <p:cNvPr id="90" name="Pennanteckning 89">
                <a:extLst>
                  <a:ext uri="{FF2B5EF4-FFF2-40B4-BE49-F238E27FC236}">
                    <a16:creationId xmlns:a16="http://schemas.microsoft.com/office/drawing/2014/main" id="{C851C058-86C6-9126-B0AF-497D2C487BFF}"/>
                  </a:ext>
                </a:extLst>
              </p:cNvPr>
              <p:cNvPicPr/>
              <p:nvPr/>
            </p:nvPicPr>
            <p:blipFill>
              <a:blip r:embed="rId111"/>
              <a:stretch>
                <a:fillRect/>
              </a:stretch>
            </p:blipFill>
            <p:spPr>
              <a:xfrm>
                <a:off x="1064908" y="2850009"/>
                <a:ext cx="1396808" cy="1063459"/>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1" name="Pennanteckning 90">
                <a:extLst>
                  <a:ext uri="{FF2B5EF4-FFF2-40B4-BE49-F238E27FC236}">
                    <a16:creationId xmlns:a16="http://schemas.microsoft.com/office/drawing/2014/main" id="{992E854F-07B6-5336-6ED8-DBD2A7A44BEE}"/>
                  </a:ext>
                </a:extLst>
              </p14:cNvPr>
              <p14:cNvContentPartPr/>
              <p14:nvPr/>
            </p14:nvContentPartPr>
            <p14:xfrm>
              <a:off x="1124844" y="3264739"/>
              <a:ext cx="597118" cy="277055"/>
            </p14:xfrm>
          </p:contentPart>
        </mc:Choice>
        <mc:Fallback xmlns="">
          <p:pic>
            <p:nvPicPr>
              <p:cNvPr id="91" name="Pennanteckning 90">
                <a:extLst>
                  <a:ext uri="{FF2B5EF4-FFF2-40B4-BE49-F238E27FC236}">
                    <a16:creationId xmlns:a16="http://schemas.microsoft.com/office/drawing/2014/main" id="{992E854F-07B6-5336-6ED8-DBD2A7A44BEE}"/>
                  </a:ext>
                </a:extLst>
              </p:cNvPr>
              <p:cNvPicPr/>
              <p:nvPr/>
            </p:nvPicPr>
            <p:blipFill>
              <a:blip r:embed="rId113"/>
              <a:stretch>
                <a:fillRect/>
              </a:stretch>
            </p:blipFill>
            <p:spPr>
              <a:xfrm>
                <a:off x="1070855" y="3156795"/>
                <a:ext cx="704736" cy="492582"/>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92" name="Pennanteckning 91">
                <a:extLst>
                  <a:ext uri="{FF2B5EF4-FFF2-40B4-BE49-F238E27FC236}">
                    <a16:creationId xmlns:a16="http://schemas.microsoft.com/office/drawing/2014/main" id="{72D0553C-D05D-0BFD-D9E4-E7727712AB4B}"/>
                  </a:ext>
                </a:extLst>
              </p14:cNvPr>
              <p14:cNvContentPartPr/>
              <p14:nvPr/>
            </p14:nvContentPartPr>
            <p14:xfrm>
              <a:off x="270481" y="3148278"/>
              <a:ext cx="1978465" cy="589030"/>
            </p14:xfrm>
          </p:contentPart>
        </mc:Choice>
        <mc:Fallback xmlns="">
          <p:pic>
            <p:nvPicPr>
              <p:cNvPr id="92" name="Pennanteckning 91">
                <a:extLst>
                  <a:ext uri="{FF2B5EF4-FFF2-40B4-BE49-F238E27FC236}">
                    <a16:creationId xmlns:a16="http://schemas.microsoft.com/office/drawing/2014/main" id="{72D0553C-D05D-0BFD-D9E4-E7727712AB4B}"/>
                  </a:ext>
                </a:extLst>
              </p:cNvPr>
              <p:cNvPicPr/>
              <p:nvPr/>
            </p:nvPicPr>
            <p:blipFill>
              <a:blip r:embed="rId115"/>
              <a:stretch>
                <a:fillRect/>
              </a:stretch>
            </p:blipFill>
            <p:spPr>
              <a:xfrm>
                <a:off x="216493" y="3040397"/>
                <a:ext cx="2086080" cy="804432"/>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3" name="Pennanteckning 92">
                <a:extLst>
                  <a:ext uri="{FF2B5EF4-FFF2-40B4-BE49-F238E27FC236}">
                    <a16:creationId xmlns:a16="http://schemas.microsoft.com/office/drawing/2014/main" id="{B74E31C9-45AA-EE46-EC41-6E25CF281100}"/>
                  </a:ext>
                </a:extLst>
              </p14:cNvPr>
              <p14:cNvContentPartPr/>
              <p14:nvPr/>
            </p14:nvContentPartPr>
            <p14:xfrm>
              <a:off x="8232297" y="4135200"/>
              <a:ext cx="457873" cy="696969"/>
            </p14:xfrm>
          </p:contentPart>
        </mc:Choice>
        <mc:Fallback xmlns="">
          <p:pic>
            <p:nvPicPr>
              <p:cNvPr id="93" name="Pennanteckning 92">
                <a:extLst>
                  <a:ext uri="{FF2B5EF4-FFF2-40B4-BE49-F238E27FC236}">
                    <a16:creationId xmlns:a16="http://schemas.microsoft.com/office/drawing/2014/main" id="{B74E31C9-45AA-EE46-EC41-6E25CF281100}"/>
                  </a:ext>
                </a:extLst>
              </p:cNvPr>
              <p:cNvPicPr/>
              <p:nvPr/>
            </p:nvPicPr>
            <p:blipFill>
              <a:blip r:embed="rId117"/>
              <a:stretch>
                <a:fillRect/>
              </a:stretch>
            </p:blipFill>
            <p:spPr>
              <a:xfrm>
                <a:off x="8178345" y="4027254"/>
                <a:ext cx="565417" cy="9125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5" name="Pennanteckning 94">
                <a:extLst>
                  <a:ext uri="{FF2B5EF4-FFF2-40B4-BE49-F238E27FC236}">
                    <a16:creationId xmlns:a16="http://schemas.microsoft.com/office/drawing/2014/main" id="{4CB351FA-74F6-4E76-F2CC-D76E279B1E0B}"/>
                  </a:ext>
                </a:extLst>
              </p14:cNvPr>
              <p14:cNvContentPartPr/>
              <p14:nvPr/>
            </p14:nvContentPartPr>
            <p14:xfrm>
              <a:off x="2573862" y="3585031"/>
              <a:ext cx="1258631" cy="618100"/>
            </p14:xfrm>
          </p:contentPart>
        </mc:Choice>
        <mc:Fallback xmlns="">
          <p:pic>
            <p:nvPicPr>
              <p:cNvPr id="95" name="Pennanteckning 94">
                <a:extLst>
                  <a:ext uri="{FF2B5EF4-FFF2-40B4-BE49-F238E27FC236}">
                    <a16:creationId xmlns:a16="http://schemas.microsoft.com/office/drawing/2014/main" id="{4CB351FA-74F6-4E76-F2CC-D76E279B1E0B}"/>
                  </a:ext>
                </a:extLst>
              </p:cNvPr>
              <p:cNvPicPr/>
              <p:nvPr/>
            </p:nvPicPr>
            <p:blipFill>
              <a:blip r:embed="rId119"/>
              <a:stretch>
                <a:fillRect/>
              </a:stretch>
            </p:blipFill>
            <p:spPr>
              <a:xfrm>
                <a:off x="2519890" y="3477034"/>
                <a:ext cx="1366216" cy="833733"/>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96" name="Pennanteckning 95">
                <a:extLst>
                  <a:ext uri="{FF2B5EF4-FFF2-40B4-BE49-F238E27FC236}">
                    <a16:creationId xmlns:a16="http://schemas.microsoft.com/office/drawing/2014/main" id="{116A8BD9-7A8D-6ABC-9521-5945C79ACE2D}"/>
                  </a:ext>
                </a:extLst>
              </p14:cNvPr>
              <p14:cNvContentPartPr/>
              <p14:nvPr/>
            </p14:nvContentPartPr>
            <p14:xfrm>
              <a:off x="1680857" y="5874458"/>
              <a:ext cx="992339" cy="433827"/>
            </p14:xfrm>
          </p:contentPart>
        </mc:Choice>
        <mc:Fallback xmlns="">
          <p:pic>
            <p:nvPicPr>
              <p:cNvPr id="96" name="Pennanteckning 95">
                <a:extLst>
                  <a:ext uri="{FF2B5EF4-FFF2-40B4-BE49-F238E27FC236}">
                    <a16:creationId xmlns:a16="http://schemas.microsoft.com/office/drawing/2014/main" id="{116A8BD9-7A8D-6ABC-9521-5945C79ACE2D}"/>
                  </a:ext>
                </a:extLst>
              </p:cNvPr>
              <p:cNvPicPr/>
              <p:nvPr/>
            </p:nvPicPr>
            <p:blipFill>
              <a:blip r:embed="rId121"/>
              <a:stretch>
                <a:fillRect/>
              </a:stretch>
            </p:blipFill>
            <p:spPr>
              <a:xfrm>
                <a:off x="1626886" y="5766541"/>
                <a:ext cx="1099920" cy="649302"/>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7" name="Pennanteckning 96">
                <a:extLst>
                  <a:ext uri="{FF2B5EF4-FFF2-40B4-BE49-F238E27FC236}">
                    <a16:creationId xmlns:a16="http://schemas.microsoft.com/office/drawing/2014/main" id="{C8D21C23-2013-3D55-BEC9-9D86382EC544}"/>
                  </a:ext>
                </a:extLst>
              </p14:cNvPr>
              <p14:cNvContentPartPr/>
              <p14:nvPr/>
            </p14:nvContentPartPr>
            <p14:xfrm>
              <a:off x="875200" y="3121887"/>
              <a:ext cx="4386648" cy="3306985"/>
            </p14:xfrm>
          </p:contentPart>
        </mc:Choice>
        <mc:Fallback xmlns="">
          <p:pic>
            <p:nvPicPr>
              <p:cNvPr id="97" name="Pennanteckning 96">
                <a:extLst>
                  <a:ext uri="{FF2B5EF4-FFF2-40B4-BE49-F238E27FC236}">
                    <a16:creationId xmlns:a16="http://schemas.microsoft.com/office/drawing/2014/main" id="{C8D21C23-2013-3D55-BEC9-9D86382EC544}"/>
                  </a:ext>
                </a:extLst>
              </p:cNvPr>
              <p:cNvPicPr/>
              <p:nvPr/>
            </p:nvPicPr>
            <p:blipFill>
              <a:blip r:embed="rId123"/>
              <a:stretch>
                <a:fillRect/>
              </a:stretch>
            </p:blipFill>
            <p:spPr>
              <a:xfrm>
                <a:off x="821208" y="3013910"/>
                <a:ext cx="4494272" cy="35225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9" name="Pennanteckning 98">
                <a:extLst>
                  <a:ext uri="{FF2B5EF4-FFF2-40B4-BE49-F238E27FC236}">
                    <a16:creationId xmlns:a16="http://schemas.microsoft.com/office/drawing/2014/main" id="{6F4E122A-5F9E-8161-FAFF-E1EB195029D9}"/>
                  </a:ext>
                </a:extLst>
              </p14:cNvPr>
              <p14:cNvContentPartPr/>
              <p14:nvPr/>
            </p14:nvContentPartPr>
            <p14:xfrm>
              <a:off x="5314120" y="3154279"/>
              <a:ext cx="3670055" cy="742248"/>
            </p14:xfrm>
          </p:contentPart>
        </mc:Choice>
        <mc:Fallback xmlns="">
          <p:pic>
            <p:nvPicPr>
              <p:cNvPr id="99" name="Pennanteckning 98">
                <a:extLst>
                  <a:ext uri="{FF2B5EF4-FFF2-40B4-BE49-F238E27FC236}">
                    <a16:creationId xmlns:a16="http://schemas.microsoft.com/office/drawing/2014/main" id="{6F4E122A-5F9E-8161-FAFF-E1EB195029D9}"/>
                  </a:ext>
                </a:extLst>
              </p:cNvPr>
              <p:cNvPicPr/>
              <p:nvPr/>
            </p:nvPicPr>
            <p:blipFill>
              <a:blip r:embed="rId125"/>
              <a:stretch>
                <a:fillRect/>
              </a:stretch>
            </p:blipFill>
            <p:spPr>
              <a:xfrm>
                <a:off x="5260127" y="3046342"/>
                <a:ext cx="3777680" cy="957763"/>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1" name="Pennanteckning 100">
                <a:extLst>
                  <a:ext uri="{FF2B5EF4-FFF2-40B4-BE49-F238E27FC236}">
                    <a16:creationId xmlns:a16="http://schemas.microsoft.com/office/drawing/2014/main" id="{3DCFE031-34A5-65EE-63D1-4E40D51230AB}"/>
                  </a:ext>
                </a:extLst>
              </p14:cNvPr>
              <p14:cNvContentPartPr/>
              <p14:nvPr/>
            </p14:nvContentPartPr>
            <p14:xfrm>
              <a:off x="4600645" y="5965942"/>
              <a:ext cx="293575" cy="620145"/>
            </p14:xfrm>
          </p:contentPart>
        </mc:Choice>
        <mc:Fallback xmlns="">
          <p:pic>
            <p:nvPicPr>
              <p:cNvPr id="101" name="Pennanteckning 100">
                <a:extLst>
                  <a:ext uri="{FF2B5EF4-FFF2-40B4-BE49-F238E27FC236}">
                    <a16:creationId xmlns:a16="http://schemas.microsoft.com/office/drawing/2014/main" id="{3DCFE031-34A5-65EE-63D1-4E40D51230AB}"/>
                  </a:ext>
                </a:extLst>
              </p:cNvPr>
              <p:cNvPicPr/>
              <p:nvPr/>
            </p:nvPicPr>
            <p:blipFill>
              <a:blip r:embed="rId127"/>
              <a:stretch>
                <a:fillRect/>
              </a:stretch>
            </p:blipFill>
            <p:spPr>
              <a:xfrm>
                <a:off x="4564668" y="5929971"/>
                <a:ext cx="365170" cy="691728"/>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02" name="Pennanteckning 101">
                <a:extLst>
                  <a:ext uri="{FF2B5EF4-FFF2-40B4-BE49-F238E27FC236}">
                    <a16:creationId xmlns:a16="http://schemas.microsoft.com/office/drawing/2014/main" id="{6457B7AB-E811-CA39-5FBF-AB99D71013E5}"/>
                  </a:ext>
                </a:extLst>
              </p14:cNvPr>
              <p14:cNvContentPartPr/>
              <p14:nvPr/>
            </p14:nvContentPartPr>
            <p14:xfrm>
              <a:off x="5007742" y="5920319"/>
              <a:ext cx="348806" cy="623714"/>
            </p14:xfrm>
          </p:contentPart>
        </mc:Choice>
        <mc:Fallback xmlns="">
          <p:pic>
            <p:nvPicPr>
              <p:cNvPr id="102" name="Pennanteckning 101">
                <a:extLst>
                  <a:ext uri="{FF2B5EF4-FFF2-40B4-BE49-F238E27FC236}">
                    <a16:creationId xmlns:a16="http://schemas.microsoft.com/office/drawing/2014/main" id="{6457B7AB-E811-CA39-5FBF-AB99D71013E5}"/>
                  </a:ext>
                </a:extLst>
              </p:cNvPr>
              <p:cNvPicPr/>
              <p:nvPr/>
            </p:nvPicPr>
            <p:blipFill>
              <a:blip r:embed="rId129"/>
              <a:stretch>
                <a:fillRect/>
              </a:stretch>
            </p:blipFill>
            <p:spPr>
              <a:xfrm>
                <a:off x="4971783" y="5884329"/>
                <a:ext cx="420365" cy="695335"/>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03" name="Pennanteckning 102">
                <a:extLst>
                  <a:ext uri="{FF2B5EF4-FFF2-40B4-BE49-F238E27FC236}">
                    <a16:creationId xmlns:a16="http://schemas.microsoft.com/office/drawing/2014/main" id="{C1FA7BA6-F60D-2AE7-0D62-7CB14BE231BB}"/>
                  </a:ext>
                </a:extLst>
              </p14:cNvPr>
              <p14:cNvContentPartPr/>
              <p14:nvPr/>
            </p14:nvContentPartPr>
            <p14:xfrm>
              <a:off x="5447345" y="5922934"/>
              <a:ext cx="17304" cy="649226"/>
            </p14:xfrm>
          </p:contentPart>
        </mc:Choice>
        <mc:Fallback xmlns="">
          <p:pic>
            <p:nvPicPr>
              <p:cNvPr id="103" name="Pennanteckning 102">
                <a:extLst>
                  <a:ext uri="{FF2B5EF4-FFF2-40B4-BE49-F238E27FC236}">
                    <a16:creationId xmlns:a16="http://schemas.microsoft.com/office/drawing/2014/main" id="{C1FA7BA6-F60D-2AE7-0D62-7CB14BE231BB}"/>
                  </a:ext>
                </a:extLst>
              </p:cNvPr>
              <p:cNvPicPr/>
              <p:nvPr/>
            </p:nvPicPr>
            <p:blipFill>
              <a:blip r:embed="rId131"/>
              <a:stretch>
                <a:fillRect/>
              </a:stretch>
            </p:blipFill>
            <p:spPr>
              <a:xfrm>
                <a:off x="5412031" y="5886946"/>
                <a:ext cx="87579" cy="720842"/>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04" name="Pennanteckning 103">
                <a:extLst>
                  <a:ext uri="{FF2B5EF4-FFF2-40B4-BE49-F238E27FC236}">
                    <a16:creationId xmlns:a16="http://schemas.microsoft.com/office/drawing/2014/main" id="{538A291E-4A05-DF0B-F256-A9E3405D58B4}"/>
                  </a:ext>
                </a:extLst>
              </p14:cNvPr>
              <p14:cNvContentPartPr/>
              <p14:nvPr/>
            </p14:nvContentPartPr>
            <p14:xfrm>
              <a:off x="5510755" y="5930998"/>
              <a:ext cx="295307" cy="655702"/>
            </p14:xfrm>
          </p:contentPart>
        </mc:Choice>
        <mc:Fallback xmlns="">
          <p:pic>
            <p:nvPicPr>
              <p:cNvPr id="104" name="Pennanteckning 103">
                <a:extLst>
                  <a:ext uri="{FF2B5EF4-FFF2-40B4-BE49-F238E27FC236}">
                    <a16:creationId xmlns:a16="http://schemas.microsoft.com/office/drawing/2014/main" id="{538A291E-4A05-DF0B-F256-A9E3405D58B4}"/>
                  </a:ext>
                </a:extLst>
              </p:cNvPr>
              <p:cNvPicPr/>
              <p:nvPr/>
            </p:nvPicPr>
            <p:blipFill>
              <a:blip r:embed="rId133"/>
              <a:stretch>
                <a:fillRect/>
              </a:stretch>
            </p:blipFill>
            <p:spPr>
              <a:xfrm>
                <a:off x="5474830" y="5895010"/>
                <a:ext cx="366799" cy="727318"/>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05" name="Pennanteckning 104">
                <a:extLst>
                  <a:ext uri="{FF2B5EF4-FFF2-40B4-BE49-F238E27FC236}">
                    <a16:creationId xmlns:a16="http://schemas.microsoft.com/office/drawing/2014/main" id="{6EA4A126-9E9F-3C74-03A2-5EF815429F21}"/>
                  </a:ext>
                </a:extLst>
              </p14:cNvPr>
              <p14:cNvContentPartPr/>
              <p14:nvPr/>
            </p14:nvContentPartPr>
            <p14:xfrm>
              <a:off x="6023393" y="5951317"/>
              <a:ext cx="361740" cy="633422"/>
            </p14:xfrm>
          </p:contentPart>
        </mc:Choice>
        <mc:Fallback xmlns="">
          <p:pic>
            <p:nvPicPr>
              <p:cNvPr id="105" name="Pennanteckning 104">
                <a:extLst>
                  <a:ext uri="{FF2B5EF4-FFF2-40B4-BE49-F238E27FC236}">
                    <a16:creationId xmlns:a16="http://schemas.microsoft.com/office/drawing/2014/main" id="{6EA4A126-9E9F-3C74-03A2-5EF815429F21}"/>
                  </a:ext>
                </a:extLst>
              </p:cNvPr>
              <p:cNvPicPr/>
              <p:nvPr/>
            </p:nvPicPr>
            <p:blipFill>
              <a:blip r:embed="rId135"/>
              <a:stretch>
                <a:fillRect/>
              </a:stretch>
            </p:blipFill>
            <p:spPr>
              <a:xfrm>
                <a:off x="5987435" y="5915348"/>
                <a:ext cx="433297" cy="705001"/>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06" name="Pennanteckning 105">
                <a:extLst>
                  <a:ext uri="{FF2B5EF4-FFF2-40B4-BE49-F238E27FC236}">
                    <a16:creationId xmlns:a16="http://schemas.microsoft.com/office/drawing/2014/main" id="{9E5699F7-AB54-5A77-39AF-56F1369863B3}"/>
                  </a:ext>
                </a:extLst>
              </p14:cNvPr>
              <p14:cNvContentPartPr/>
              <p14:nvPr/>
            </p14:nvContentPartPr>
            <p14:xfrm>
              <a:off x="6501966" y="5952704"/>
              <a:ext cx="305313" cy="632929"/>
            </p14:xfrm>
          </p:contentPart>
        </mc:Choice>
        <mc:Fallback xmlns="">
          <p:pic>
            <p:nvPicPr>
              <p:cNvPr id="106" name="Pennanteckning 105">
                <a:extLst>
                  <a:ext uri="{FF2B5EF4-FFF2-40B4-BE49-F238E27FC236}">
                    <a16:creationId xmlns:a16="http://schemas.microsoft.com/office/drawing/2014/main" id="{9E5699F7-AB54-5A77-39AF-56F1369863B3}"/>
                  </a:ext>
                </a:extLst>
              </p:cNvPr>
              <p:cNvPicPr/>
              <p:nvPr/>
            </p:nvPicPr>
            <p:blipFill>
              <a:blip r:embed="rId137"/>
              <a:stretch>
                <a:fillRect/>
              </a:stretch>
            </p:blipFill>
            <p:spPr>
              <a:xfrm>
                <a:off x="6466005" y="5916722"/>
                <a:ext cx="376876" cy="704534"/>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07" name="Pennanteckning 106">
                <a:extLst>
                  <a:ext uri="{FF2B5EF4-FFF2-40B4-BE49-F238E27FC236}">
                    <a16:creationId xmlns:a16="http://schemas.microsoft.com/office/drawing/2014/main" id="{A0EE708A-B98E-C50A-6F89-B5EA4017DF2F}"/>
                  </a:ext>
                </a:extLst>
              </p14:cNvPr>
              <p14:cNvContentPartPr/>
              <p14:nvPr/>
            </p14:nvContentPartPr>
            <p14:xfrm>
              <a:off x="6966139" y="5925849"/>
              <a:ext cx="48494" cy="616483"/>
            </p14:xfrm>
          </p:contentPart>
        </mc:Choice>
        <mc:Fallback xmlns="">
          <p:pic>
            <p:nvPicPr>
              <p:cNvPr id="107" name="Pennanteckning 106">
                <a:extLst>
                  <a:ext uri="{FF2B5EF4-FFF2-40B4-BE49-F238E27FC236}">
                    <a16:creationId xmlns:a16="http://schemas.microsoft.com/office/drawing/2014/main" id="{A0EE708A-B98E-C50A-6F89-B5EA4017DF2F}"/>
                  </a:ext>
                </a:extLst>
              </p:cNvPr>
              <p:cNvPicPr/>
              <p:nvPr/>
            </p:nvPicPr>
            <p:blipFill>
              <a:blip r:embed="rId139"/>
              <a:stretch>
                <a:fillRect/>
              </a:stretch>
            </p:blipFill>
            <p:spPr>
              <a:xfrm>
                <a:off x="6930482" y="5889881"/>
                <a:ext cx="119452" cy="688058"/>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08" name="Pennanteckning 107">
                <a:extLst>
                  <a:ext uri="{FF2B5EF4-FFF2-40B4-BE49-F238E27FC236}">
                    <a16:creationId xmlns:a16="http://schemas.microsoft.com/office/drawing/2014/main" id="{6C07F761-878E-04B0-8B45-DC338AC6C13F}"/>
                  </a:ext>
                </a:extLst>
              </p14:cNvPr>
              <p14:cNvContentPartPr/>
              <p14:nvPr/>
            </p14:nvContentPartPr>
            <p14:xfrm>
              <a:off x="7023973" y="5879991"/>
              <a:ext cx="351956" cy="678495"/>
            </p14:xfrm>
          </p:contentPart>
        </mc:Choice>
        <mc:Fallback xmlns="">
          <p:pic>
            <p:nvPicPr>
              <p:cNvPr id="108" name="Pennanteckning 107">
                <a:extLst>
                  <a:ext uri="{FF2B5EF4-FFF2-40B4-BE49-F238E27FC236}">
                    <a16:creationId xmlns:a16="http://schemas.microsoft.com/office/drawing/2014/main" id="{6C07F761-878E-04B0-8B45-DC338AC6C13F}"/>
                  </a:ext>
                </a:extLst>
              </p:cNvPr>
              <p:cNvPicPr/>
              <p:nvPr/>
            </p:nvPicPr>
            <p:blipFill>
              <a:blip r:embed="rId141"/>
              <a:stretch>
                <a:fillRect/>
              </a:stretch>
            </p:blipFill>
            <p:spPr>
              <a:xfrm>
                <a:off x="6988022" y="5844016"/>
                <a:ext cx="423498" cy="750086"/>
              </a:xfrm>
              <a:prstGeom prst="rect">
                <a:avLst/>
              </a:prstGeom>
            </p:spPr>
          </p:pic>
        </mc:Fallback>
      </mc:AlternateContent>
      <p:sp>
        <p:nvSpPr>
          <p:cNvPr id="115" name="Rektangel 114">
            <a:extLst>
              <a:ext uri="{FF2B5EF4-FFF2-40B4-BE49-F238E27FC236}">
                <a16:creationId xmlns:a16="http://schemas.microsoft.com/office/drawing/2014/main" id="{92D4BFEE-904D-5013-7F7B-1AFFE1377BB2}"/>
              </a:ext>
            </a:extLst>
          </p:cNvPr>
          <p:cNvSpPr/>
          <p:nvPr/>
        </p:nvSpPr>
        <p:spPr>
          <a:xfrm rot="5400000">
            <a:off x="-495687" y="1417751"/>
            <a:ext cx="2187641" cy="86770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83" name="Bildobjekt 82" descr="En bild som visar cirkel, Teckensnitt, skärmbild, logotyp&#10;&#10;AI-genererat innehåll kan vara felaktigt.">
            <a:extLst>
              <a:ext uri="{FF2B5EF4-FFF2-40B4-BE49-F238E27FC236}">
                <a16:creationId xmlns:a16="http://schemas.microsoft.com/office/drawing/2014/main" id="{3BFEDED7-5B3C-8E01-8DFA-257DE284E63D}"/>
              </a:ext>
            </a:extLst>
          </p:cNvPr>
          <p:cNvPicPr>
            <a:picLocks noChangeAspect="1"/>
          </p:cNvPicPr>
          <p:nvPr/>
        </p:nvPicPr>
        <p:blipFill>
          <a:blip r:embed="rId142"/>
          <a:stretch>
            <a:fillRect/>
          </a:stretch>
        </p:blipFill>
        <p:spPr>
          <a:xfrm rot="16200000">
            <a:off x="26760" y="1226277"/>
            <a:ext cx="1253266" cy="1266918"/>
          </a:xfrm>
          <a:prstGeom prst="rect">
            <a:avLst/>
          </a:prstGeom>
        </p:spPr>
      </p:pic>
      <p:sp>
        <p:nvSpPr>
          <p:cNvPr id="118" name="Rektangel 117">
            <a:extLst>
              <a:ext uri="{FF2B5EF4-FFF2-40B4-BE49-F238E27FC236}">
                <a16:creationId xmlns:a16="http://schemas.microsoft.com/office/drawing/2014/main" id="{4CD0F75D-8056-EA68-EDAC-9073B63C7EDD}"/>
              </a:ext>
            </a:extLst>
          </p:cNvPr>
          <p:cNvSpPr/>
          <p:nvPr/>
        </p:nvSpPr>
        <p:spPr>
          <a:xfrm rot="5400000">
            <a:off x="-268253" y="4481061"/>
            <a:ext cx="1697784" cy="85604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33" name="Rektangel 132">
            <a:extLst>
              <a:ext uri="{FF2B5EF4-FFF2-40B4-BE49-F238E27FC236}">
                <a16:creationId xmlns:a16="http://schemas.microsoft.com/office/drawing/2014/main" id="{E2749650-E35C-457F-ADFD-263AA1A7EB90}"/>
              </a:ext>
            </a:extLst>
          </p:cNvPr>
          <p:cNvSpPr/>
          <p:nvPr/>
        </p:nvSpPr>
        <p:spPr>
          <a:xfrm rot="5400000">
            <a:off x="465895" y="324957"/>
            <a:ext cx="838198" cy="32390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36" name="Rektangel 135">
            <a:extLst>
              <a:ext uri="{FF2B5EF4-FFF2-40B4-BE49-F238E27FC236}">
                <a16:creationId xmlns:a16="http://schemas.microsoft.com/office/drawing/2014/main" id="{4AD8914D-A0E8-26F6-8E30-0E388A811061}"/>
              </a:ext>
            </a:extLst>
          </p:cNvPr>
          <p:cNvSpPr/>
          <p:nvPr/>
        </p:nvSpPr>
        <p:spPr>
          <a:xfrm rot="5400000">
            <a:off x="-137095" y="6039957"/>
            <a:ext cx="1013402" cy="44904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41" name="Likbent triangel 140">
            <a:extLst>
              <a:ext uri="{FF2B5EF4-FFF2-40B4-BE49-F238E27FC236}">
                <a16:creationId xmlns:a16="http://schemas.microsoft.com/office/drawing/2014/main" id="{24F0958C-5902-0BBE-B8E2-8EFD0E6D971C}"/>
              </a:ext>
            </a:extLst>
          </p:cNvPr>
          <p:cNvSpPr/>
          <p:nvPr/>
        </p:nvSpPr>
        <p:spPr>
          <a:xfrm rot="4500000">
            <a:off x="309987" y="3761412"/>
            <a:ext cx="602037" cy="785267"/>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7" name="textruta 8">
            <a:extLst>
              <a:ext uri="{FF2B5EF4-FFF2-40B4-BE49-F238E27FC236}">
                <a16:creationId xmlns:a16="http://schemas.microsoft.com/office/drawing/2014/main" id="{0B7B0A2C-FD97-6FD3-0D92-B0E801D151EC}"/>
              </a:ext>
            </a:extLst>
          </p:cNvPr>
          <p:cNvSpPr txBox="1"/>
          <p:nvPr/>
        </p:nvSpPr>
        <p:spPr>
          <a:xfrm rot="16200000">
            <a:off x="-522618" y="4344985"/>
            <a:ext cx="2249390" cy="477645"/>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a:solidFill>
                  <a:schemeClr val="bg1">
                    <a:lumMod val="95000"/>
                  </a:schemeClr>
                </a:solidFill>
              </a:rPr>
              <a:t>3. London</a:t>
            </a:r>
            <a:endParaRPr lang="sv-SE">
              <a:solidFill>
                <a:schemeClr val="bg1">
                  <a:lumMod val="95000"/>
                </a:schemeClr>
              </a:solidFill>
            </a:endParaRPr>
          </a:p>
        </p:txBody>
      </p:sp>
      <p:sp>
        <p:nvSpPr>
          <p:cNvPr id="144" name="Rektangel 143">
            <a:extLst>
              <a:ext uri="{FF2B5EF4-FFF2-40B4-BE49-F238E27FC236}">
                <a16:creationId xmlns:a16="http://schemas.microsoft.com/office/drawing/2014/main" id="{8944E346-2905-BF03-8881-4AA0823E4AFF}"/>
              </a:ext>
            </a:extLst>
          </p:cNvPr>
          <p:cNvSpPr/>
          <p:nvPr/>
        </p:nvSpPr>
        <p:spPr>
          <a:xfrm rot="5400000">
            <a:off x="-233072" y="4382170"/>
            <a:ext cx="1030852" cy="25709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45" name="Likbent triangel 144">
            <a:extLst>
              <a:ext uri="{FF2B5EF4-FFF2-40B4-BE49-F238E27FC236}">
                <a16:creationId xmlns:a16="http://schemas.microsoft.com/office/drawing/2014/main" id="{F1D758FF-2AD8-E2B7-7525-CDDA503E8241}"/>
              </a:ext>
            </a:extLst>
          </p:cNvPr>
          <p:cNvSpPr/>
          <p:nvPr/>
        </p:nvSpPr>
        <p:spPr>
          <a:xfrm rot="6240000">
            <a:off x="336163" y="2461359"/>
            <a:ext cx="602037" cy="785267"/>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6" name="Rektangel 145">
            <a:extLst>
              <a:ext uri="{FF2B5EF4-FFF2-40B4-BE49-F238E27FC236}">
                <a16:creationId xmlns:a16="http://schemas.microsoft.com/office/drawing/2014/main" id="{E2BB57E5-CA6F-E96B-F29D-EE605FDFD437}"/>
              </a:ext>
            </a:extLst>
          </p:cNvPr>
          <p:cNvSpPr/>
          <p:nvPr/>
        </p:nvSpPr>
        <p:spPr>
          <a:xfrm rot="5400000">
            <a:off x="157963" y="2833885"/>
            <a:ext cx="201160" cy="17296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78" name="textruta 77">
            <a:extLst>
              <a:ext uri="{FF2B5EF4-FFF2-40B4-BE49-F238E27FC236}">
                <a16:creationId xmlns:a16="http://schemas.microsoft.com/office/drawing/2014/main" id="{986F9B3E-6B67-C4C1-5F82-B78A13BC6574}"/>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2192754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Bildobjekt 3" descr="En bild som visar text, klädsel, skärmbild, person&#10;&#10;AI-genererat innehåll kan vara felaktigt.">
            <a:extLst>
              <a:ext uri="{FF2B5EF4-FFF2-40B4-BE49-F238E27FC236}">
                <a16:creationId xmlns:a16="http://schemas.microsoft.com/office/drawing/2014/main" id="{9F44202C-203F-065F-AE56-99FE3E54E4AA}"/>
              </a:ext>
            </a:extLst>
          </p:cNvPr>
          <p:cNvPicPr>
            <a:picLocks noChangeAspect="1"/>
          </p:cNvPicPr>
          <p:nvPr/>
        </p:nvPicPr>
        <p:blipFill>
          <a:blip r:embed="rId2"/>
          <a:srcRect r="3165" b="-510"/>
          <a:stretch>
            <a:fillRect/>
          </a:stretch>
        </p:blipFill>
        <p:spPr>
          <a:xfrm>
            <a:off x="5224732" y="3452642"/>
            <a:ext cx="3771793" cy="2526931"/>
          </a:xfrm>
          <a:prstGeom prst="rect">
            <a:avLst/>
          </a:prstGeom>
        </p:spPr>
      </p:pic>
      <p:pic>
        <p:nvPicPr>
          <p:cNvPr id="6" name="Bildobjekt 5" descr="En bild som visar text, brev, skärmbild, kuvert&#10;&#10;AI-genererat innehåll kan vara felaktigt.">
            <a:extLst>
              <a:ext uri="{FF2B5EF4-FFF2-40B4-BE49-F238E27FC236}">
                <a16:creationId xmlns:a16="http://schemas.microsoft.com/office/drawing/2014/main" id="{6C812395-93C3-476C-A269-35DBBC840777}"/>
              </a:ext>
            </a:extLst>
          </p:cNvPr>
          <p:cNvPicPr>
            <a:picLocks noChangeAspect="1"/>
          </p:cNvPicPr>
          <p:nvPr/>
        </p:nvPicPr>
        <p:blipFill>
          <a:blip r:embed="rId3"/>
          <a:stretch>
            <a:fillRect/>
          </a:stretch>
        </p:blipFill>
        <p:spPr>
          <a:xfrm>
            <a:off x="71278" y="934536"/>
            <a:ext cx="5059463" cy="4995811"/>
          </a:xfrm>
          <a:prstGeom prst="rect">
            <a:avLst/>
          </a:prstGeom>
        </p:spPr>
      </p:pic>
      <p:sp>
        <p:nvSpPr>
          <p:cNvPr id="7" name="textruta 6">
            <a:extLst>
              <a:ext uri="{FF2B5EF4-FFF2-40B4-BE49-F238E27FC236}">
                <a16:creationId xmlns:a16="http://schemas.microsoft.com/office/drawing/2014/main" id="{CCA292D6-670B-6E05-1F30-601A489D88F7}"/>
              </a:ext>
            </a:extLst>
          </p:cNvPr>
          <p:cNvSpPr txBox="1"/>
          <p:nvPr/>
        </p:nvSpPr>
        <p:spPr>
          <a:xfrm>
            <a:off x="5896207" y="5924085"/>
            <a:ext cx="21605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a:hlinkClick r:id="rId4"/>
              </a:rPr>
              <a:t>London rap song</a:t>
            </a:r>
          </a:p>
        </p:txBody>
      </p:sp>
      <p:pic>
        <p:nvPicPr>
          <p:cNvPr id="8" name="Bildobjekt 7" descr="En bild som visar text, skärmbild, Rektangel, symbol&#10;&#10;AI-genererat innehåll kan vara felaktigt.">
            <a:extLst>
              <a:ext uri="{FF2B5EF4-FFF2-40B4-BE49-F238E27FC236}">
                <a16:creationId xmlns:a16="http://schemas.microsoft.com/office/drawing/2014/main" id="{B4A36B35-9F5D-529D-EF0E-408DBB0E553B}"/>
              </a:ext>
            </a:extLst>
          </p:cNvPr>
          <p:cNvPicPr>
            <a:picLocks noChangeAspect="1"/>
          </p:cNvPicPr>
          <p:nvPr/>
        </p:nvPicPr>
        <p:blipFill>
          <a:blip r:embed="rId5"/>
          <a:stretch>
            <a:fillRect/>
          </a:stretch>
        </p:blipFill>
        <p:spPr>
          <a:xfrm>
            <a:off x="5172189" y="934110"/>
            <a:ext cx="3875697" cy="2528085"/>
          </a:xfrm>
          <a:prstGeom prst="rect">
            <a:avLst/>
          </a:prstGeom>
        </p:spPr>
      </p:pic>
      <p:sp>
        <p:nvSpPr>
          <p:cNvPr id="3" name="textruta 2">
            <a:extLst>
              <a:ext uri="{FF2B5EF4-FFF2-40B4-BE49-F238E27FC236}">
                <a16:creationId xmlns:a16="http://schemas.microsoft.com/office/drawing/2014/main" id="{188E9E5A-4060-068A-8EBD-E7B8C0C8E489}"/>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1327367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objekt 13" descr="En bild som visar utomhus, moln, byggnad, himmel&#10;&#10;AI-genererat innehåll kan vara felaktigt.">
            <a:extLst>
              <a:ext uri="{FF2B5EF4-FFF2-40B4-BE49-F238E27FC236}">
                <a16:creationId xmlns:a16="http://schemas.microsoft.com/office/drawing/2014/main" id="{7C30BBC8-D062-20BD-51DA-12F44AB9116D}"/>
              </a:ext>
            </a:extLst>
          </p:cNvPr>
          <p:cNvPicPr>
            <a:picLocks noChangeAspect="1"/>
          </p:cNvPicPr>
          <p:nvPr/>
        </p:nvPicPr>
        <p:blipFill>
          <a:blip r:embed="rId2"/>
          <a:srcRect l="1" t="156" r="289" b="9667"/>
          <a:stretch>
            <a:fillRect/>
          </a:stretch>
        </p:blipFill>
        <p:spPr>
          <a:xfrm>
            <a:off x="3953836" y="923177"/>
            <a:ext cx="5187577" cy="5920449"/>
          </a:xfrm>
          <a:prstGeom prst="rect">
            <a:avLst/>
          </a:prstGeom>
        </p:spPr>
      </p:pic>
      <p:sp>
        <p:nvSpPr>
          <p:cNvPr id="3" name="Rektangel 2">
            <a:extLst>
              <a:ext uri="{FF2B5EF4-FFF2-40B4-BE49-F238E27FC236}">
                <a16:creationId xmlns:a16="http://schemas.microsoft.com/office/drawing/2014/main" id="{4685A7FD-88A3-FA45-8AC2-639B4CD0B79D}"/>
              </a:ext>
            </a:extLst>
          </p:cNvPr>
          <p:cNvSpPr/>
          <p:nvPr/>
        </p:nvSpPr>
        <p:spPr>
          <a:xfrm>
            <a:off x="165324" y="-6169"/>
            <a:ext cx="1587230" cy="687059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6" name="Rektangel 5">
            <a:extLst>
              <a:ext uri="{FF2B5EF4-FFF2-40B4-BE49-F238E27FC236}">
                <a16:creationId xmlns:a16="http://schemas.microsoft.com/office/drawing/2014/main" id="{76FAE57B-02E7-CC45-61D0-BF54F8CB1FE6}"/>
              </a:ext>
            </a:extLst>
          </p:cNvPr>
          <p:cNvSpPr/>
          <p:nvPr/>
        </p:nvSpPr>
        <p:spPr>
          <a:xfrm>
            <a:off x="1" y="188978"/>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8" name="Bildobjekt 7" descr="En bild som visar cirkel, Teckensnitt, skärmbild, logotyp&#10;&#10;AI-genererat innehåll kan vara felaktigt.">
            <a:extLst>
              <a:ext uri="{FF2B5EF4-FFF2-40B4-BE49-F238E27FC236}">
                <a16:creationId xmlns:a16="http://schemas.microsoft.com/office/drawing/2014/main" id="{DE7CBB50-1F49-F274-30E3-51A53813C45B}"/>
              </a:ext>
            </a:extLst>
          </p:cNvPr>
          <p:cNvPicPr>
            <a:picLocks noChangeAspect="1"/>
          </p:cNvPicPr>
          <p:nvPr/>
        </p:nvPicPr>
        <p:blipFill>
          <a:blip r:embed="rId3"/>
          <a:stretch>
            <a:fillRect/>
          </a:stretch>
        </p:blipFill>
        <p:spPr>
          <a:xfrm>
            <a:off x="168935" y="6457"/>
            <a:ext cx="1253266" cy="1266918"/>
          </a:xfrm>
          <a:prstGeom prst="rect">
            <a:avLst/>
          </a:prstGeom>
        </p:spPr>
      </p:pic>
      <p:sp>
        <p:nvSpPr>
          <p:cNvPr id="10" name="textruta 6">
            <a:extLst>
              <a:ext uri="{FF2B5EF4-FFF2-40B4-BE49-F238E27FC236}">
                <a16:creationId xmlns:a16="http://schemas.microsoft.com/office/drawing/2014/main" id="{9DEC25E4-E59A-1C50-A4FD-92266B713C8D}"/>
              </a:ext>
            </a:extLst>
          </p:cNvPr>
          <p:cNvSpPr txBox="1"/>
          <p:nvPr/>
        </p:nvSpPr>
        <p:spPr>
          <a:xfrm>
            <a:off x="169880" y="1508792"/>
            <a:ext cx="2111459" cy="4911488"/>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WORDLIST</a:t>
            </a:r>
            <a:endParaRPr lang="en-GB" sz="1662" b="1"/>
          </a:p>
          <a:p>
            <a:endParaRPr lang="en-GB" sz="1650"/>
          </a:p>
          <a:p>
            <a:r>
              <a:rPr lang="en-GB" sz="1650"/>
              <a:t>clock tower</a:t>
            </a:r>
            <a:endParaRPr lang="en-GB"/>
          </a:p>
          <a:p>
            <a:r>
              <a:rPr lang="en-GB" sz="1650"/>
              <a:t>massive bell</a:t>
            </a:r>
            <a:endParaRPr lang="en-GB"/>
          </a:p>
          <a:p>
            <a:r>
              <a:rPr lang="en-GB" sz="1650"/>
              <a:t>weighs</a:t>
            </a:r>
          </a:p>
          <a:p>
            <a:r>
              <a:rPr lang="en-GB" sz="1650"/>
              <a:t>four clock faces</a:t>
            </a:r>
          </a:p>
          <a:p>
            <a:r>
              <a:rPr lang="en-GB" sz="1650"/>
              <a:t>illuminated</a:t>
            </a:r>
            <a:br>
              <a:rPr lang="en-GB" sz="1650"/>
            </a:br>
            <a:r>
              <a:rPr lang="en-GB" sz="1650"/>
              <a:t>chimes</a:t>
            </a:r>
            <a:endParaRPr lang="en-GB"/>
          </a:p>
          <a:p>
            <a:r>
              <a:rPr lang="en-GB" sz="1650"/>
              <a:t>tall</a:t>
            </a:r>
          </a:p>
          <a:p>
            <a:r>
              <a:rPr lang="en-GB" sz="1650"/>
              <a:t>steps</a:t>
            </a:r>
          </a:p>
          <a:p>
            <a:r>
              <a:rPr lang="en-GB" sz="1650"/>
              <a:t>landmark</a:t>
            </a:r>
            <a:br>
              <a:rPr lang="en-GB" sz="1650"/>
            </a:br>
            <a:r>
              <a:rPr lang="en-GB" sz="1650"/>
              <a:t>dial</a:t>
            </a:r>
            <a:br>
              <a:rPr lang="en-GB" sz="1650"/>
            </a:br>
            <a:br>
              <a:rPr lang="en-GB" sz="1650"/>
            </a:br>
            <a:r>
              <a:rPr lang="en-GB" sz="1650"/>
              <a:t>the north end of</a:t>
            </a:r>
            <a:br>
              <a:rPr lang="en-GB" sz="1650"/>
            </a:br>
            <a:r>
              <a:rPr lang="en-GB" sz="1650"/>
              <a:t>the hour hand</a:t>
            </a:r>
            <a:br>
              <a:rPr lang="en-GB" sz="1650"/>
            </a:br>
            <a:r>
              <a:rPr lang="en-GB" sz="1650"/>
              <a:t>the minute hand</a:t>
            </a:r>
            <a:br>
              <a:rPr lang="en-GB" sz="1650"/>
            </a:br>
            <a:endParaRPr lang="en-GB" sz="1650"/>
          </a:p>
          <a:p>
            <a:endParaRPr lang="en-GB" sz="1650"/>
          </a:p>
          <a:p>
            <a:endParaRPr lang="en-GB" sz="1662"/>
          </a:p>
        </p:txBody>
      </p:sp>
      <p:sp>
        <p:nvSpPr>
          <p:cNvPr id="12" name="textruta 8">
            <a:extLst>
              <a:ext uri="{FF2B5EF4-FFF2-40B4-BE49-F238E27FC236}">
                <a16:creationId xmlns:a16="http://schemas.microsoft.com/office/drawing/2014/main" id="{977D9506-95F8-7C73-1D2B-216EE1AEF07C}"/>
              </a:ext>
            </a:extLst>
          </p:cNvPr>
          <p:cNvSpPr txBox="1"/>
          <p:nvPr/>
        </p:nvSpPr>
        <p:spPr>
          <a:xfrm>
            <a:off x="1856688" y="371337"/>
            <a:ext cx="7101308" cy="4853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a:solidFill>
                  <a:schemeClr val="bg1">
                    <a:lumMod val="95000"/>
                  </a:schemeClr>
                </a:solidFill>
              </a:rPr>
              <a:t>4. Big Ben</a:t>
            </a:r>
            <a:endParaRPr lang="sv-SE">
              <a:solidFill>
                <a:schemeClr val="bg1">
                  <a:lumMod val="95000"/>
                </a:schemeClr>
              </a:solidFill>
            </a:endParaRPr>
          </a:p>
        </p:txBody>
      </p:sp>
      <p:sp>
        <p:nvSpPr>
          <p:cNvPr id="13" name="textruta 12">
            <a:extLst>
              <a:ext uri="{FF2B5EF4-FFF2-40B4-BE49-F238E27FC236}">
                <a16:creationId xmlns:a16="http://schemas.microsoft.com/office/drawing/2014/main" id="{550FCC0E-7E8A-0292-64C7-5B91E088489F}"/>
              </a:ext>
            </a:extLst>
          </p:cNvPr>
          <p:cNvSpPr txBox="1"/>
          <p:nvPr/>
        </p:nvSpPr>
        <p:spPr>
          <a:xfrm>
            <a:off x="323071" y="6096421"/>
            <a:ext cx="2561635" cy="646331"/>
          </a:xfrm>
          <a:prstGeom prst="rect">
            <a:avLst/>
          </a:prstGeom>
          <a:solidFill>
            <a:schemeClr val="bg1">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202020"/>
                </a:solidFill>
                <a:latin typeface="Raleway"/>
                <a:ea typeface="Raleway"/>
                <a:cs typeface="Raleway"/>
              </a:rPr>
              <a:t>How to draw “</a:t>
            </a:r>
            <a:r>
              <a:rPr lang="en-US" sz="1200">
                <a:solidFill>
                  <a:srgbClr val="202020"/>
                </a:solidFill>
                <a:latin typeface="Raleway"/>
                <a:ea typeface="Raleway"/>
                <a:cs typeface="Raleway"/>
                <a:hlinkClick r:id="rId4"/>
              </a:rPr>
              <a:t>Big Ben</a:t>
            </a:r>
            <a:r>
              <a:rPr lang="en-US" sz="1200">
                <a:solidFill>
                  <a:srgbClr val="202020"/>
                </a:solidFill>
                <a:latin typeface="Raleway"/>
                <a:ea typeface="Raleway"/>
                <a:cs typeface="Raleway"/>
              </a:rPr>
              <a:t>” (easy)</a:t>
            </a:r>
            <a:br>
              <a:rPr lang="en-US" sz="1200">
                <a:latin typeface="Raleway"/>
                <a:ea typeface="Raleway"/>
                <a:cs typeface="Raleway"/>
              </a:rPr>
            </a:br>
            <a:r>
              <a:rPr lang="en-US" sz="1200">
                <a:solidFill>
                  <a:srgbClr val="202020"/>
                </a:solidFill>
                <a:latin typeface="Raleway"/>
                <a:ea typeface="Raleway"/>
                <a:cs typeface="Raleway"/>
              </a:rPr>
              <a:t>How to draw “</a:t>
            </a:r>
            <a:r>
              <a:rPr lang="en-US" sz="1200">
                <a:solidFill>
                  <a:srgbClr val="202020"/>
                </a:solidFill>
                <a:latin typeface="Raleway"/>
                <a:ea typeface="Raleway"/>
                <a:cs typeface="Raleway"/>
                <a:hlinkClick r:id="rId5"/>
              </a:rPr>
              <a:t>Big Ben</a:t>
            </a:r>
            <a:r>
              <a:rPr lang="en-US" sz="1200">
                <a:solidFill>
                  <a:srgbClr val="202020"/>
                </a:solidFill>
                <a:latin typeface="Raleway"/>
                <a:ea typeface="Raleway"/>
                <a:cs typeface="Raleway"/>
              </a:rPr>
              <a:t>” (difficult)</a:t>
            </a:r>
            <a:br>
              <a:rPr lang="en-US" sz="1200">
                <a:latin typeface="Raleway"/>
                <a:ea typeface="Raleway"/>
                <a:cs typeface="Raleway"/>
              </a:rPr>
            </a:br>
            <a:r>
              <a:rPr lang="en-US" sz="1200">
                <a:solidFill>
                  <a:srgbClr val="202020"/>
                </a:solidFill>
                <a:latin typeface="Raleway"/>
                <a:ea typeface="Raleway"/>
                <a:cs typeface="Raleway"/>
              </a:rPr>
              <a:t>“</a:t>
            </a:r>
            <a:r>
              <a:rPr lang="en-US" sz="1200">
                <a:solidFill>
                  <a:srgbClr val="202020"/>
                </a:solidFill>
                <a:latin typeface="Raleway"/>
                <a:ea typeface="Raleway"/>
                <a:cs typeface="Raleway"/>
                <a:hlinkClick r:id="rId6"/>
              </a:rPr>
              <a:t>Peppa Pig goes to London</a:t>
            </a:r>
            <a:r>
              <a:rPr lang="en-US" sz="1200">
                <a:solidFill>
                  <a:srgbClr val="202020"/>
                </a:solidFill>
                <a:latin typeface="Raleway"/>
                <a:ea typeface="Raleway"/>
                <a:cs typeface="Raleway"/>
              </a:rPr>
              <a:t>”</a:t>
            </a:r>
          </a:p>
        </p:txBody>
      </p:sp>
      <p:sp>
        <p:nvSpPr>
          <p:cNvPr id="15" name="textruta 14">
            <a:extLst>
              <a:ext uri="{FF2B5EF4-FFF2-40B4-BE49-F238E27FC236}">
                <a16:creationId xmlns:a16="http://schemas.microsoft.com/office/drawing/2014/main" id="{E452D6C3-3FE9-0D5A-B189-600894309CBE}"/>
              </a:ext>
            </a:extLst>
          </p:cNvPr>
          <p:cNvSpPr txBox="1"/>
          <p:nvPr/>
        </p:nvSpPr>
        <p:spPr>
          <a:xfrm>
            <a:off x="1860965" y="1285378"/>
            <a:ext cx="5550880" cy="39087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700">
                <a:solidFill>
                  <a:srgbClr val="000000"/>
                </a:solidFill>
                <a:highlight>
                  <a:srgbClr val="C0C0C0"/>
                </a:highlight>
              </a:rPr>
              <a:t>Iconic landmark</a:t>
            </a:r>
          </a:p>
          <a:p>
            <a:r>
              <a:rPr lang="en-GB" sz="1700">
                <a:solidFill>
                  <a:srgbClr val="000000"/>
                </a:solidFill>
                <a:highlight>
                  <a:srgbClr val="C0C0C0"/>
                </a:highlight>
              </a:rPr>
              <a:t>Elizabeth Tower</a:t>
            </a:r>
          </a:p>
          <a:p>
            <a:r>
              <a:rPr lang="en-GB" sz="1700">
                <a:solidFill>
                  <a:srgbClr val="000000"/>
                </a:solidFill>
                <a:highlight>
                  <a:srgbClr val="C0C0C0"/>
                </a:highlight>
              </a:rPr>
              <a:t>The Houses of Parliament</a:t>
            </a:r>
          </a:p>
          <a:p>
            <a:r>
              <a:rPr lang="en-GB" sz="1700">
                <a:solidFill>
                  <a:srgbClr val="000000"/>
                </a:solidFill>
                <a:highlight>
                  <a:srgbClr val="C0C0C0"/>
                </a:highlight>
                <a:ea typeface="+mn-lt"/>
                <a:cs typeface="+mn-lt"/>
              </a:rPr>
              <a:t>Big Ben first rang on 31 May 1859.</a:t>
            </a:r>
          </a:p>
          <a:p>
            <a:r>
              <a:rPr lang="en-GB" sz="1700">
                <a:solidFill>
                  <a:srgbClr val="000000"/>
                </a:solidFill>
                <a:highlight>
                  <a:srgbClr val="C0C0C0"/>
                </a:highlight>
                <a:ea typeface="+mn-lt"/>
                <a:cs typeface="+mn-lt"/>
              </a:rPr>
              <a:t>The bell weighs 13,8 tons.</a:t>
            </a:r>
          </a:p>
          <a:p>
            <a:r>
              <a:rPr lang="en-GB" sz="1700">
                <a:solidFill>
                  <a:srgbClr val="000000"/>
                </a:solidFill>
                <a:highlight>
                  <a:srgbClr val="C0C0C0"/>
                </a:highlight>
                <a:ea typeface="+mn-lt"/>
                <a:cs typeface="+mn-lt"/>
              </a:rPr>
              <a:t>Four quarter bells.</a:t>
            </a:r>
          </a:p>
          <a:p>
            <a:r>
              <a:rPr lang="en-GB" sz="1700">
                <a:solidFill>
                  <a:srgbClr val="000000"/>
                </a:solidFill>
                <a:highlight>
                  <a:srgbClr val="C0C0C0"/>
                </a:highlight>
                <a:ea typeface="+mn-lt"/>
                <a:cs typeface="+mn-lt"/>
              </a:rPr>
              <a:t>Each dial is 7 metres in diameter.</a:t>
            </a:r>
            <a:br>
              <a:rPr lang="en-GB" sz="1700">
                <a:highlight>
                  <a:srgbClr val="C0C0C0"/>
                </a:highlight>
                <a:ea typeface="+mn-lt"/>
                <a:cs typeface="+mn-lt"/>
              </a:rPr>
            </a:br>
            <a:r>
              <a:rPr lang="en-GB" sz="1700">
                <a:solidFill>
                  <a:srgbClr val="202122"/>
                </a:solidFill>
                <a:highlight>
                  <a:srgbClr val="C0C0C0"/>
                </a:highlight>
                <a:ea typeface="+mn-lt"/>
                <a:cs typeface="+mn-lt"/>
              </a:rPr>
              <a:t>They each contain 324 pieces of opalescent glass.</a:t>
            </a:r>
          </a:p>
          <a:p>
            <a:r>
              <a:rPr lang="en-GB" sz="1700">
                <a:solidFill>
                  <a:srgbClr val="000000"/>
                </a:solidFill>
                <a:highlight>
                  <a:srgbClr val="C0C0C0"/>
                </a:highlight>
                <a:ea typeface="+mn-lt"/>
                <a:cs typeface="+mn-lt"/>
              </a:rPr>
              <a:t>96 metres tall.</a:t>
            </a:r>
          </a:p>
          <a:p>
            <a:r>
              <a:rPr lang="en-GB" sz="1700">
                <a:solidFill>
                  <a:srgbClr val="000000"/>
                </a:solidFill>
                <a:highlight>
                  <a:srgbClr val="C0C0C0"/>
                </a:highlight>
                <a:ea typeface="+mn-lt"/>
                <a:cs typeface="+mn-lt"/>
              </a:rPr>
              <a:t>334 steps to climb up to the belfry.</a:t>
            </a:r>
          </a:p>
          <a:p>
            <a:r>
              <a:rPr lang="en-GB" sz="1700">
                <a:solidFill>
                  <a:srgbClr val="000000"/>
                </a:solidFill>
                <a:highlight>
                  <a:srgbClr val="C0C0C0"/>
                </a:highlight>
                <a:ea typeface="+mn-lt"/>
                <a:cs typeface="+mn-lt"/>
              </a:rPr>
              <a:t>399 steps to the Ayrton Light at the very top.</a:t>
            </a:r>
          </a:p>
          <a:p>
            <a:r>
              <a:rPr lang="en-GB" sz="1700">
                <a:solidFill>
                  <a:srgbClr val="101418"/>
                </a:solidFill>
                <a:highlight>
                  <a:srgbClr val="C0C0C0"/>
                </a:highlight>
                <a:ea typeface="+mn-lt"/>
                <a:cs typeface="+mn-lt"/>
              </a:rPr>
              <a:t>2017–2021 restoration.</a:t>
            </a:r>
            <a:endParaRPr lang="en-GB" sz="1700">
              <a:solidFill>
                <a:srgbClr val="101418"/>
              </a:solidFill>
              <a:highlight>
                <a:srgbClr val="C0C0C0"/>
              </a:highlight>
            </a:endParaRPr>
          </a:p>
          <a:p>
            <a:endParaRPr lang="en-GB">
              <a:solidFill>
                <a:srgbClr val="000000"/>
              </a:solidFill>
              <a:highlight>
                <a:srgbClr val="C0C0C0"/>
              </a:highlight>
              <a:ea typeface="+mn-lt"/>
              <a:cs typeface="+mn-lt"/>
            </a:endParaRPr>
          </a:p>
          <a:p>
            <a:endParaRPr lang="sv-SE" sz="1300">
              <a:solidFill>
                <a:srgbClr val="282828"/>
              </a:solidFill>
              <a:highlight>
                <a:srgbClr val="C0C0C0"/>
              </a:highlight>
              <a:ea typeface="+mn-lt"/>
              <a:cs typeface="+mn-lt"/>
            </a:endParaRPr>
          </a:p>
          <a:p>
            <a:endParaRPr lang="sv-SE" sz="1300">
              <a:solidFill>
                <a:srgbClr val="282828"/>
              </a:solidFill>
              <a:ea typeface="+mn-lt"/>
              <a:cs typeface="+mn-lt"/>
            </a:endParaRPr>
          </a:p>
        </p:txBody>
      </p:sp>
      <p:pic>
        <p:nvPicPr>
          <p:cNvPr id="16" name="Bildobjekt 15" descr="En bild som visar klocka, Väggklocka, Kvartsklocka, metall&#10;&#10;AI-genererat innehåll kan vara felaktigt.">
            <a:extLst>
              <a:ext uri="{FF2B5EF4-FFF2-40B4-BE49-F238E27FC236}">
                <a16:creationId xmlns:a16="http://schemas.microsoft.com/office/drawing/2014/main" id="{432E8F41-0B2D-7569-83C8-EA075F5AFB9E}"/>
              </a:ext>
            </a:extLst>
          </p:cNvPr>
          <p:cNvPicPr>
            <a:picLocks noChangeAspect="1"/>
          </p:cNvPicPr>
          <p:nvPr/>
        </p:nvPicPr>
        <p:blipFill>
          <a:blip r:embed="rId7"/>
          <a:stretch>
            <a:fillRect/>
          </a:stretch>
        </p:blipFill>
        <p:spPr>
          <a:xfrm>
            <a:off x="7426177" y="194378"/>
            <a:ext cx="1721146" cy="2628235"/>
          </a:xfrm>
          <a:prstGeom prst="rect">
            <a:avLst/>
          </a:prstGeom>
        </p:spPr>
      </p:pic>
      <p:sp>
        <p:nvSpPr>
          <p:cNvPr id="17" name="textruta 16">
            <a:extLst>
              <a:ext uri="{FF2B5EF4-FFF2-40B4-BE49-F238E27FC236}">
                <a16:creationId xmlns:a16="http://schemas.microsoft.com/office/drawing/2014/main" id="{A2B25CFF-C67A-EDC8-3EFB-1EEB0D410718}"/>
              </a:ext>
            </a:extLst>
          </p:cNvPr>
          <p:cNvSpPr txBox="1"/>
          <p:nvPr/>
        </p:nvSpPr>
        <p:spPr>
          <a:xfrm>
            <a:off x="3960542" y="278519"/>
            <a:ext cx="4572000"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err="1">
                <a:solidFill>
                  <a:schemeClr val="bg2"/>
                </a:solidFill>
                <a:latin typeface="Raleway"/>
                <a:ea typeface="Raleway"/>
                <a:cs typeface="Raleway"/>
              </a:rPr>
              <a:t>VisitLondon</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8">
                  <a:extLst>
                    <a:ext uri="{A12FA001-AC4F-418D-AE19-62706E023703}">
                      <ahyp:hlinkClr xmlns:ahyp="http://schemas.microsoft.com/office/drawing/2018/hyperlinkcolor" val="tx"/>
                    </a:ext>
                  </a:extLst>
                </a:hlinkClick>
              </a:rPr>
              <a:t>Big Ben</a:t>
            </a:r>
            <a:r>
              <a:rPr lang="en-US" sz="1400" b="1">
                <a:solidFill>
                  <a:schemeClr val="bg2"/>
                </a:solidFill>
                <a:latin typeface="Raleway"/>
                <a:ea typeface="Raleway"/>
                <a:cs typeface="Raleway"/>
              </a:rPr>
              <a:t>”</a:t>
            </a:r>
            <a:br>
              <a:rPr lang="en-US" sz="1400" b="1">
                <a:latin typeface="Raleway"/>
                <a:ea typeface="Raleway"/>
                <a:cs typeface="Raleway"/>
              </a:rPr>
            </a:br>
            <a:r>
              <a:rPr lang="en-US" sz="1400" b="1" err="1">
                <a:solidFill>
                  <a:schemeClr val="bg2"/>
                </a:solidFill>
                <a:latin typeface="Raleway"/>
                <a:ea typeface="Raleway"/>
                <a:cs typeface="Raleway"/>
              </a:rPr>
              <a:t>Youtube</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9">
                  <a:extLst>
                    <a:ext uri="{A12FA001-AC4F-418D-AE19-62706E023703}">
                      <ahyp:hlinkClr xmlns:ahyp="http://schemas.microsoft.com/office/drawing/2018/hyperlinkcolor" val="tx"/>
                    </a:ext>
                  </a:extLst>
                </a:hlinkClick>
              </a:rPr>
              <a:t>What’s inside the Big Ben?</a:t>
            </a:r>
            <a:r>
              <a:rPr lang="en-US" sz="1400" b="1">
                <a:solidFill>
                  <a:schemeClr val="bg2"/>
                </a:solidFill>
                <a:latin typeface="Raleway"/>
                <a:ea typeface="Raleway"/>
                <a:cs typeface="Raleway"/>
              </a:rPr>
              <a:t>”</a:t>
            </a:r>
            <a:br>
              <a:rPr lang="en-US" sz="1400" b="1">
                <a:latin typeface="Raleway"/>
                <a:ea typeface="Raleway"/>
                <a:cs typeface="Raleway"/>
              </a:rPr>
            </a:br>
            <a:r>
              <a:rPr lang="en-US" sz="1400" b="1">
                <a:solidFill>
                  <a:schemeClr val="bg2"/>
                </a:solidFill>
                <a:latin typeface="Raleway"/>
                <a:ea typeface="Raleway"/>
                <a:cs typeface="Raleway"/>
              </a:rPr>
              <a:t>BBC “</a:t>
            </a:r>
            <a:r>
              <a:rPr lang="en-US" sz="1400" b="1">
                <a:solidFill>
                  <a:schemeClr val="bg2"/>
                </a:solidFill>
                <a:latin typeface="Raleway"/>
                <a:ea typeface="Raleway"/>
                <a:cs typeface="Raleway"/>
                <a:hlinkClick r:id="rId10">
                  <a:extLst>
                    <a:ext uri="{A12FA001-AC4F-418D-AE19-62706E023703}">
                      <ahyp:hlinkClr xmlns:ahyp="http://schemas.microsoft.com/office/drawing/2018/hyperlinkcolor" val="tx"/>
                    </a:ext>
                  </a:extLst>
                </a:hlinkClick>
              </a:rPr>
              <a:t>Big Ben chimes</a:t>
            </a:r>
            <a:r>
              <a:rPr lang="en-US" sz="1400" b="1">
                <a:solidFill>
                  <a:schemeClr val="bg2"/>
                </a:solidFill>
                <a:latin typeface="Raleway"/>
                <a:ea typeface="Raleway"/>
                <a:cs typeface="Raleway"/>
              </a:rPr>
              <a:t>”</a:t>
            </a:r>
            <a:br>
              <a:rPr lang="en-US" sz="1400" b="1">
                <a:latin typeface="Raleway"/>
                <a:ea typeface="Raleway"/>
                <a:cs typeface="Raleway"/>
              </a:rPr>
            </a:br>
            <a:endParaRPr lang="en-US" sz="1400">
              <a:solidFill>
                <a:schemeClr val="bg2"/>
              </a:solidFill>
              <a:latin typeface="Raleway"/>
              <a:ea typeface="Raleway"/>
              <a:cs typeface="Raleway"/>
            </a:endParaRPr>
          </a:p>
          <a:p>
            <a:pPr algn="ctr"/>
            <a:endParaRPr lang="sv-SE"/>
          </a:p>
        </p:txBody>
      </p:sp>
      <p:pic>
        <p:nvPicPr>
          <p:cNvPr id="19" name="Bildobjekt 18" descr="En bild som visar klocka, Kyrkoklocka, Ghanta&#10;&#10;AI-genererat innehåll kan vara felaktigt.">
            <a:extLst>
              <a:ext uri="{FF2B5EF4-FFF2-40B4-BE49-F238E27FC236}">
                <a16:creationId xmlns:a16="http://schemas.microsoft.com/office/drawing/2014/main" id="{173FF03E-C95A-E754-EE45-DA7872081F27}"/>
              </a:ext>
            </a:extLst>
          </p:cNvPr>
          <p:cNvPicPr>
            <a:picLocks noChangeAspect="1"/>
          </p:cNvPicPr>
          <p:nvPr/>
        </p:nvPicPr>
        <p:blipFill>
          <a:blip r:embed="rId11"/>
          <a:srcRect l="20779" t="18851" r="20624" b="7328"/>
          <a:stretch>
            <a:fillRect/>
          </a:stretch>
        </p:blipFill>
        <p:spPr>
          <a:xfrm>
            <a:off x="2977012" y="4820689"/>
            <a:ext cx="803296" cy="1037659"/>
          </a:xfrm>
          <a:prstGeom prst="rect">
            <a:avLst/>
          </a:prstGeom>
        </p:spPr>
      </p:pic>
      <p:sp>
        <p:nvSpPr>
          <p:cNvPr id="20" name="Rektangel 19">
            <a:extLst>
              <a:ext uri="{FF2B5EF4-FFF2-40B4-BE49-F238E27FC236}">
                <a16:creationId xmlns:a16="http://schemas.microsoft.com/office/drawing/2014/main" id="{FC1B4B65-D685-F168-A922-478EB791ACDF}"/>
              </a:ext>
            </a:extLst>
          </p:cNvPr>
          <p:cNvSpPr/>
          <p:nvPr/>
        </p:nvSpPr>
        <p:spPr>
          <a:xfrm>
            <a:off x="2884713" y="4713514"/>
            <a:ext cx="261257" cy="359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a:extLst>
              <a:ext uri="{FF2B5EF4-FFF2-40B4-BE49-F238E27FC236}">
                <a16:creationId xmlns:a16="http://schemas.microsoft.com/office/drawing/2014/main" id="{ED0D81F7-8B90-3160-A3D2-2CF515EA1860}"/>
              </a:ext>
            </a:extLst>
          </p:cNvPr>
          <p:cNvSpPr/>
          <p:nvPr/>
        </p:nvSpPr>
        <p:spPr>
          <a:xfrm>
            <a:off x="3516084" y="4637314"/>
            <a:ext cx="261257" cy="359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a:extLst>
              <a:ext uri="{FF2B5EF4-FFF2-40B4-BE49-F238E27FC236}">
                <a16:creationId xmlns:a16="http://schemas.microsoft.com/office/drawing/2014/main" id="{7BDF9E46-8E9F-C043-EB21-5D0671078695}"/>
              </a:ext>
            </a:extLst>
          </p:cNvPr>
          <p:cNvSpPr/>
          <p:nvPr/>
        </p:nvSpPr>
        <p:spPr>
          <a:xfrm>
            <a:off x="2754084" y="5072742"/>
            <a:ext cx="261257" cy="359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a:extLst>
              <a:ext uri="{FF2B5EF4-FFF2-40B4-BE49-F238E27FC236}">
                <a16:creationId xmlns:a16="http://schemas.microsoft.com/office/drawing/2014/main" id="{E476018D-FAA0-129D-5476-3F2186856058}"/>
              </a:ext>
            </a:extLst>
          </p:cNvPr>
          <p:cNvSpPr/>
          <p:nvPr/>
        </p:nvSpPr>
        <p:spPr>
          <a:xfrm>
            <a:off x="3646712" y="4898570"/>
            <a:ext cx="261257" cy="359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a:extLst>
              <a:ext uri="{FF2B5EF4-FFF2-40B4-BE49-F238E27FC236}">
                <a16:creationId xmlns:a16="http://schemas.microsoft.com/office/drawing/2014/main" id="{5180B8E8-F39A-5DF5-01E2-43BD96DDDB8E}"/>
              </a:ext>
            </a:extLst>
          </p:cNvPr>
          <p:cNvSpPr/>
          <p:nvPr/>
        </p:nvSpPr>
        <p:spPr>
          <a:xfrm>
            <a:off x="3646713" y="5072742"/>
            <a:ext cx="261257" cy="359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a:extLst>
              <a:ext uri="{FF2B5EF4-FFF2-40B4-BE49-F238E27FC236}">
                <a16:creationId xmlns:a16="http://schemas.microsoft.com/office/drawing/2014/main" id="{8AFD6405-49B2-79D6-195F-7AB797698804}"/>
              </a:ext>
            </a:extLst>
          </p:cNvPr>
          <p:cNvSpPr/>
          <p:nvPr/>
        </p:nvSpPr>
        <p:spPr>
          <a:xfrm>
            <a:off x="3646713" y="5769428"/>
            <a:ext cx="261257" cy="359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25">
            <a:extLst>
              <a:ext uri="{FF2B5EF4-FFF2-40B4-BE49-F238E27FC236}">
                <a16:creationId xmlns:a16="http://schemas.microsoft.com/office/drawing/2014/main" id="{C50B75D1-2FC7-E053-CE82-FAE700F8B4A3}"/>
              </a:ext>
            </a:extLst>
          </p:cNvPr>
          <p:cNvSpPr/>
          <p:nvPr/>
        </p:nvSpPr>
        <p:spPr>
          <a:xfrm>
            <a:off x="2754084" y="5671456"/>
            <a:ext cx="261257" cy="359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descr="Ringsignal med hel fyllning">
            <a:extLst>
              <a:ext uri="{FF2B5EF4-FFF2-40B4-BE49-F238E27FC236}">
                <a16:creationId xmlns:a16="http://schemas.microsoft.com/office/drawing/2014/main" id="{77D273C6-25D8-0089-7BEB-753D5389D8F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666114" y="4500230"/>
            <a:ext cx="489098" cy="502389"/>
          </a:xfrm>
          <a:prstGeom prst="rect">
            <a:avLst/>
          </a:prstGeom>
        </p:spPr>
      </p:pic>
      <p:pic>
        <p:nvPicPr>
          <p:cNvPr id="9" name="Bild 8" descr="Ringsignal med hel fyllning">
            <a:extLst>
              <a:ext uri="{FF2B5EF4-FFF2-40B4-BE49-F238E27FC236}">
                <a16:creationId xmlns:a16="http://schemas.microsoft.com/office/drawing/2014/main" id="{2A876FEE-64FF-EDC5-4FB6-795AEB9D94F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426881" y="5178055"/>
            <a:ext cx="489098" cy="502389"/>
          </a:xfrm>
          <a:prstGeom prst="rect">
            <a:avLst/>
          </a:prstGeom>
        </p:spPr>
      </p:pic>
      <p:pic>
        <p:nvPicPr>
          <p:cNvPr id="11" name="Bild 10" descr="Ringsignal med hel fyllning">
            <a:extLst>
              <a:ext uri="{FF2B5EF4-FFF2-40B4-BE49-F238E27FC236}">
                <a16:creationId xmlns:a16="http://schemas.microsoft.com/office/drawing/2014/main" id="{AF14C322-63EF-E00C-6888-ADD4EAC839E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530009" y="4500230"/>
            <a:ext cx="489098" cy="502389"/>
          </a:xfrm>
          <a:prstGeom prst="rect">
            <a:avLst/>
          </a:prstGeom>
        </p:spPr>
      </p:pic>
      <p:pic>
        <p:nvPicPr>
          <p:cNvPr id="18" name="Bild 17" descr="Ringsignal med hel fyllning">
            <a:extLst>
              <a:ext uri="{FF2B5EF4-FFF2-40B4-BE49-F238E27FC236}">
                <a16:creationId xmlns:a16="http://schemas.microsoft.com/office/drawing/2014/main" id="{A6C9CD4F-73D3-9E24-FE7F-F1C95586AB0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636334" y="4991985"/>
            <a:ext cx="489098" cy="502389"/>
          </a:xfrm>
          <a:prstGeom prst="rect">
            <a:avLst/>
          </a:prstGeom>
        </p:spPr>
      </p:pic>
      <p:sp>
        <p:nvSpPr>
          <p:cNvPr id="4" name="textruta 3">
            <a:extLst>
              <a:ext uri="{FF2B5EF4-FFF2-40B4-BE49-F238E27FC236}">
                <a16:creationId xmlns:a16="http://schemas.microsoft.com/office/drawing/2014/main" id="{CCDDE8DC-45D8-7207-A29C-E310FFAB9F26}"/>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322507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B8F71-6D86-08CF-7214-E14424FA4C8E}"/>
            </a:ext>
          </a:extLst>
        </p:cNvPr>
        <p:cNvGrpSpPr/>
        <p:nvPr/>
      </p:nvGrpSpPr>
      <p:grpSpPr>
        <a:xfrm>
          <a:off x="0" y="0"/>
          <a:ext cx="0" cy="0"/>
          <a:chOff x="0" y="0"/>
          <a:chExt cx="0" cy="0"/>
        </a:xfrm>
      </p:grpSpPr>
      <p:pic>
        <p:nvPicPr>
          <p:cNvPr id="29" name="Bildobjekt 28" descr="En bild som visar himmel, utomhus, Turistattraktion, åktur&#10;&#10;AI-genererat innehåll kan vara felaktigt.">
            <a:extLst>
              <a:ext uri="{FF2B5EF4-FFF2-40B4-BE49-F238E27FC236}">
                <a16:creationId xmlns:a16="http://schemas.microsoft.com/office/drawing/2014/main" id="{21731D77-695E-C1B9-ABDC-605BCBBE9186}"/>
              </a:ext>
            </a:extLst>
          </p:cNvPr>
          <p:cNvPicPr>
            <a:picLocks noChangeAspect="1"/>
          </p:cNvPicPr>
          <p:nvPr/>
        </p:nvPicPr>
        <p:blipFill>
          <a:blip r:embed="rId2"/>
          <a:srcRect t="-156" r="1525" b="1336"/>
          <a:stretch>
            <a:fillRect/>
          </a:stretch>
        </p:blipFill>
        <p:spPr>
          <a:xfrm>
            <a:off x="4841929" y="843897"/>
            <a:ext cx="4299123" cy="6018624"/>
          </a:xfrm>
          <a:prstGeom prst="rect">
            <a:avLst/>
          </a:prstGeom>
        </p:spPr>
      </p:pic>
      <p:sp>
        <p:nvSpPr>
          <p:cNvPr id="3" name="Rektangel 2">
            <a:extLst>
              <a:ext uri="{FF2B5EF4-FFF2-40B4-BE49-F238E27FC236}">
                <a16:creationId xmlns:a16="http://schemas.microsoft.com/office/drawing/2014/main" id="{40B4DFAB-3A2C-FBD4-6278-0DDB31D46110}"/>
              </a:ext>
            </a:extLst>
          </p:cNvPr>
          <p:cNvSpPr/>
          <p:nvPr/>
        </p:nvSpPr>
        <p:spPr>
          <a:xfrm>
            <a:off x="165324" y="-6169"/>
            <a:ext cx="1587230" cy="687059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6" name="Rektangel 5">
            <a:extLst>
              <a:ext uri="{FF2B5EF4-FFF2-40B4-BE49-F238E27FC236}">
                <a16:creationId xmlns:a16="http://schemas.microsoft.com/office/drawing/2014/main" id="{96E55930-80A7-1A83-F874-9F0F7EE353B6}"/>
              </a:ext>
            </a:extLst>
          </p:cNvPr>
          <p:cNvSpPr/>
          <p:nvPr/>
        </p:nvSpPr>
        <p:spPr>
          <a:xfrm>
            <a:off x="1" y="188978"/>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8" name="Bildobjekt 7" descr="En bild som visar cirkel, Teckensnitt, skärmbild, logotyp&#10;&#10;AI-genererat innehåll kan vara felaktigt.">
            <a:extLst>
              <a:ext uri="{FF2B5EF4-FFF2-40B4-BE49-F238E27FC236}">
                <a16:creationId xmlns:a16="http://schemas.microsoft.com/office/drawing/2014/main" id="{1E3AE200-21A5-811B-081D-919CD50E1D24}"/>
              </a:ext>
            </a:extLst>
          </p:cNvPr>
          <p:cNvPicPr>
            <a:picLocks noChangeAspect="1"/>
          </p:cNvPicPr>
          <p:nvPr/>
        </p:nvPicPr>
        <p:blipFill>
          <a:blip r:embed="rId3"/>
          <a:stretch>
            <a:fillRect/>
          </a:stretch>
        </p:blipFill>
        <p:spPr>
          <a:xfrm>
            <a:off x="168935" y="6457"/>
            <a:ext cx="1253266" cy="1266918"/>
          </a:xfrm>
          <a:prstGeom prst="rect">
            <a:avLst/>
          </a:prstGeom>
        </p:spPr>
      </p:pic>
      <p:sp>
        <p:nvSpPr>
          <p:cNvPr id="10" name="textruta 6">
            <a:extLst>
              <a:ext uri="{FF2B5EF4-FFF2-40B4-BE49-F238E27FC236}">
                <a16:creationId xmlns:a16="http://schemas.microsoft.com/office/drawing/2014/main" id="{EF4CD9F9-898D-04EF-316F-FCC854C97E34}"/>
              </a:ext>
            </a:extLst>
          </p:cNvPr>
          <p:cNvSpPr txBox="1"/>
          <p:nvPr/>
        </p:nvSpPr>
        <p:spPr>
          <a:xfrm>
            <a:off x="169880" y="1508792"/>
            <a:ext cx="2111459" cy="5165404"/>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WORDLIST</a:t>
            </a:r>
            <a:endParaRPr lang="en-GB" sz="1662" b="1"/>
          </a:p>
          <a:p>
            <a:endParaRPr lang="en-GB" sz="1650"/>
          </a:p>
          <a:p>
            <a:r>
              <a:rPr lang="en-GB" sz="1650" err="1"/>
              <a:t>ferris</a:t>
            </a:r>
            <a:r>
              <a:rPr lang="en-GB" sz="1650"/>
              <a:t> wheel</a:t>
            </a:r>
            <a:endParaRPr lang="en-GB"/>
          </a:p>
          <a:p>
            <a:r>
              <a:rPr lang="en-GB" sz="1650" err="1"/>
              <a:t>millenium</a:t>
            </a:r>
            <a:endParaRPr lang="en-GB" err="1"/>
          </a:p>
          <a:p>
            <a:r>
              <a:rPr lang="en-GB" sz="1650"/>
              <a:t>capsules</a:t>
            </a:r>
            <a:br>
              <a:rPr lang="en-GB" sz="1650"/>
            </a:br>
            <a:r>
              <a:rPr lang="en-GB" sz="1650"/>
              <a:t>ride</a:t>
            </a:r>
            <a:endParaRPr lang="en-GB"/>
          </a:p>
          <a:p>
            <a:r>
              <a:rPr lang="en-GB" sz="1650"/>
              <a:t>passenger</a:t>
            </a:r>
            <a:endParaRPr lang="en-GB"/>
          </a:p>
          <a:p>
            <a:r>
              <a:rPr lang="en-GB" sz="1650"/>
              <a:t>tour</a:t>
            </a:r>
            <a:br>
              <a:rPr lang="en-GB" sz="1650"/>
            </a:br>
            <a:r>
              <a:rPr lang="en-GB" sz="1650"/>
              <a:t>panoramic view</a:t>
            </a:r>
            <a:endParaRPr lang="en-GB"/>
          </a:p>
          <a:p>
            <a:r>
              <a:rPr lang="en-GB" sz="1650"/>
              <a:t>ticket</a:t>
            </a:r>
            <a:br>
              <a:rPr lang="en-GB" sz="1650"/>
            </a:br>
            <a:r>
              <a:rPr lang="en-GB" sz="1650"/>
              <a:t>queue</a:t>
            </a:r>
            <a:br>
              <a:rPr lang="en-GB" sz="1650"/>
            </a:br>
            <a:r>
              <a:rPr lang="en-GB" sz="1650"/>
              <a:t>visitors</a:t>
            </a:r>
          </a:p>
          <a:p>
            <a:r>
              <a:rPr lang="en-GB" sz="1650"/>
              <a:t>adult</a:t>
            </a:r>
          </a:p>
          <a:p>
            <a:r>
              <a:rPr lang="en-GB" sz="1650"/>
              <a:t>child</a:t>
            </a:r>
            <a:endParaRPr lang="en-GB"/>
          </a:p>
          <a:p>
            <a:r>
              <a:rPr lang="en-GB" sz="1650"/>
              <a:t>open</a:t>
            </a:r>
          </a:p>
          <a:p>
            <a:r>
              <a:rPr lang="en-GB" sz="1650"/>
              <a:t>close</a:t>
            </a:r>
          </a:p>
          <a:p>
            <a:r>
              <a:rPr lang="en-GB" sz="1650"/>
              <a:t>am./pm.</a:t>
            </a:r>
          </a:p>
          <a:p>
            <a:endParaRPr lang="en-GB" sz="1650"/>
          </a:p>
          <a:p>
            <a:endParaRPr lang="en-GB" sz="1650"/>
          </a:p>
          <a:p>
            <a:endParaRPr lang="en-GB" sz="1662"/>
          </a:p>
        </p:txBody>
      </p:sp>
      <p:sp>
        <p:nvSpPr>
          <p:cNvPr id="12" name="textruta 8">
            <a:extLst>
              <a:ext uri="{FF2B5EF4-FFF2-40B4-BE49-F238E27FC236}">
                <a16:creationId xmlns:a16="http://schemas.microsoft.com/office/drawing/2014/main" id="{226272A4-4B41-5653-18DC-E5BB06612E7C}"/>
              </a:ext>
            </a:extLst>
          </p:cNvPr>
          <p:cNvSpPr txBox="1"/>
          <p:nvPr/>
        </p:nvSpPr>
        <p:spPr>
          <a:xfrm>
            <a:off x="1856688" y="371337"/>
            <a:ext cx="7101308" cy="4853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a:solidFill>
                  <a:schemeClr val="bg1">
                    <a:lumMod val="95000"/>
                  </a:schemeClr>
                </a:solidFill>
              </a:rPr>
              <a:t>5. London Eye</a:t>
            </a:r>
            <a:endParaRPr lang="sv-SE">
              <a:solidFill>
                <a:schemeClr val="bg1">
                  <a:lumMod val="95000"/>
                </a:schemeClr>
              </a:solidFill>
            </a:endParaRPr>
          </a:p>
        </p:txBody>
      </p:sp>
      <p:sp>
        <p:nvSpPr>
          <p:cNvPr id="13" name="textruta 12">
            <a:extLst>
              <a:ext uri="{FF2B5EF4-FFF2-40B4-BE49-F238E27FC236}">
                <a16:creationId xmlns:a16="http://schemas.microsoft.com/office/drawing/2014/main" id="{4E667F77-69B0-9D00-7E49-7D9C71F00AB1}"/>
              </a:ext>
            </a:extLst>
          </p:cNvPr>
          <p:cNvSpPr txBox="1"/>
          <p:nvPr/>
        </p:nvSpPr>
        <p:spPr>
          <a:xfrm>
            <a:off x="1413519" y="5718613"/>
            <a:ext cx="2785962" cy="1015663"/>
          </a:xfrm>
          <a:prstGeom prst="rect">
            <a:avLst/>
          </a:prstGeom>
          <a:solidFill>
            <a:schemeClr val="bg1">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err="1">
                <a:solidFill>
                  <a:srgbClr val="202020"/>
                </a:solidFill>
                <a:latin typeface="Raleway"/>
                <a:ea typeface="Raleway"/>
                <a:cs typeface="Raleway"/>
              </a:rPr>
              <a:t>Youtube</a:t>
            </a:r>
            <a:r>
              <a:rPr lang="en-US" sz="1200">
                <a:solidFill>
                  <a:srgbClr val="202020"/>
                </a:solidFill>
                <a:latin typeface="Raleway"/>
                <a:ea typeface="Raleway"/>
                <a:cs typeface="Raleway"/>
              </a:rPr>
              <a:t> "</a:t>
            </a:r>
            <a:r>
              <a:rPr lang="en-US" sz="1200">
                <a:solidFill>
                  <a:srgbClr val="202020"/>
                </a:solidFill>
                <a:latin typeface="Raleway"/>
                <a:ea typeface="Raleway"/>
                <a:cs typeface="Raleway"/>
                <a:hlinkClick r:id="rId4"/>
              </a:rPr>
              <a:t>Minecraft</a:t>
            </a:r>
            <a:r>
              <a:rPr lang="en-US" sz="1200">
                <a:solidFill>
                  <a:srgbClr val="202020"/>
                </a:solidFill>
                <a:latin typeface="Raleway"/>
                <a:ea typeface="Raleway"/>
                <a:cs typeface="Raleway"/>
              </a:rPr>
              <a:t>"</a:t>
            </a:r>
            <a:br>
              <a:rPr lang="en-US" sz="1200">
                <a:solidFill>
                  <a:srgbClr val="202020"/>
                </a:solidFill>
                <a:latin typeface="Raleway"/>
                <a:ea typeface="Raleway"/>
                <a:cs typeface="Raleway"/>
              </a:rPr>
            </a:br>
            <a:r>
              <a:rPr lang="en-US" sz="1200">
                <a:solidFill>
                  <a:srgbClr val="202020"/>
                </a:solidFill>
                <a:latin typeface="Raleway"/>
                <a:ea typeface="Raleway"/>
                <a:cs typeface="Raleway"/>
                <a:hlinkClick r:id="rId5"/>
              </a:rPr>
              <a:t>London Eye 360</a:t>
            </a:r>
            <a:endParaRPr lang="sv-SE">
              <a:solidFill>
                <a:srgbClr val="000000"/>
              </a:solidFill>
              <a:latin typeface="Aptos" panose="020B0004020202020204"/>
              <a:ea typeface="Raleway"/>
              <a:cs typeface="Raleway"/>
            </a:endParaRPr>
          </a:p>
          <a:p>
            <a:r>
              <a:rPr lang="en-US" sz="1200" err="1">
                <a:solidFill>
                  <a:srgbClr val="202020"/>
                </a:solidFill>
                <a:latin typeface="Raleway"/>
              </a:rPr>
              <a:t>Youtube</a:t>
            </a:r>
            <a:r>
              <a:rPr lang="en-US" sz="1200">
                <a:solidFill>
                  <a:srgbClr val="202020"/>
                </a:solidFill>
                <a:latin typeface="Raleway"/>
              </a:rPr>
              <a:t> "</a:t>
            </a:r>
            <a:r>
              <a:rPr lang="en-US" sz="1200">
                <a:solidFill>
                  <a:srgbClr val="202020"/>
                </a:solidFill>
                <a:latin typeface="Raleway"/>
                <a:hlinkClick r:id="rId6"/>
              </a:rPr>
              <a:t>London 2025 3 hour film</a:t>
            </a:r>
            <a:r>
              <a:rPr lang="en-US" sz="1200">
                <a:solidFill>
                  <a:srgbClr val="202020"/>
                </a:solidFill>
                <a:latin typeface="Raleway"/>
              </a:rPr>
              <a:t>"</a:t>
            </a:r>
          </a:p>
          <a:p>
            <a:r>
              <a:rPr lang="en-US" sz="1200" err="1">
                <a:solidFill>
                  <a:srgbClr val="202020"/>
                </a:solidFill>
                <a:latin typeface="Raleway"/>
              </a:rPr>
              <a:t>Youtube</a:t>
            </a:r>
            <a:r>
              <a:rPr lang="en-US" sz="1200">
                <a:solidFill>
                  <a:srgbClr val="202020"/>
                </a:solidFill>
                <a:latin typeface="Raleway"/>
              </a:rPr>
              <a:t> "</a:t>
            </a:r>
            <a:r>
              <a:rPr lang="en-US" sz="1200">
                <a:solidFill>
                  <a:srgbClr val="202020"/>
                </a:solidFill>
                <a:latin typeface="Raleway"/>
                <a:hlinkClick r:id="rId7"/>
              </a:rPr>
              <a:t>London film locations</a:t>
            </a:r>
            <a:r>
              <a:rPr lang="en-US" sz="1200">
                <a:solidFill>
                  <a:srgbClr val="202020"/>
                </a:solidFill>
                <a:latin typeface="Raleway"/>
              </a:rPr>
              <a:t>"</a:t>
            </a:r>
          </a:p>
          <a:p>
            <a:r>
              <a:rPr lang="en-US" sz="1200" err="1">
                <a:solidFill>
                  <a:srgbClr val="202020"/>
                </a:solidFill>
                <a:latin typeface="Raleway"/>
              </a:rPr>
              <a:t>Youtube</a:t>
            </a:r>
            <a:r>
              <a:rPr lang="en-US" sz="1200">
                <a:solidFill>
                  <a:srgbClr val="202020"/>
                </a:solidFill>
                <a:latin typeface="Raleway"/>
              </a:rPr>
              <a:t> "</a:t>
            </a:r>
            <a:r>
              <a:rPr lang="en-US" sz="1200">
                <a:solidFill>
                  <a:srgbClr val="202020"/>
                </a:solidFill>
                <a:latin typeface="Raleway"/>
                <a:hlinkClick r:id="rId8"/>
              </a:rPr>
              <a:t>Facts about London Eye</a:t>
            </a:r>
            <a:r>
              <a:rPr lang="en-US" sz="1200">
                <a:solidFill>
                  <a:srgbClr val="202020"/>
                </a:solidFill>
                <a:latin typeface="Raleway"/>
              </a:rPr>
              <a:t>"</a:t>
            </a:r>
          </a:p>
        </p:txBody>
      </p:sp>
      <p:sp>
        <p:nvSpPr>
          <p:cNvPr id="15" name="textruta 14">
            <a:extLst>
              <a:ext uri="{FF2B5EF4-FFF2-40B4-BE49-F238E27FC236}">
                <a16:creationId xmlns:a16="http://schemas.microsoft.com/office/drawing/2014/main" id="{49FF60AC-B7E6-C4F5-1394-597FDE5ABEB9}"/>
              </a:ext>
            </a:extLst>
          </p:cNvPr>
          <p:cNvSpPr txBox="1"/>
          <p:nvPr/>
        </p:nvSpPr>
        <p:spPr>
          <a:xfrm>
            <a:off x="1860965" y="1285378"/>
            <a:ext cx="5550880"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solidFill>
                  <a:srgbClr val="282828"/>
                </a:solidFill>
                <a:highlight>
                  <a:srgbClr val="C0C0C0"/>
                </a:highlight>
                <a:ea typeface="+mn-lt"/>
                <a:cs typeface="+mn-lt"/>
              </a:rPr>
              <a:t>360-degree view</a:t>
            </a:r>
            <a:endParaRPr lang="sv-SE" sz="1600"/>
          </a:p>
          <a:p>
            <a:r>
              <a:rPr lang="en-GB" sz="1600">
                <a:solidFill>
                  <a:srgbClr val="282828"/>
                </a:solidFill>
                <a:highlight>
                  <a:srgbClr val="C0C0C0"/>
                </a:highlight>
                <a:ea typeface="+mn-lt"/>
                <a:cs typeface="+mn-lt"/>
              </a:rPr>
              <a:t>135 metres</a:t>
            </a:r>
            <a:endParaRPr lang="en-GB" sz="1600"/>
          </a:p>
          <a:p>
            <a:r>
              <a:rPr lang="en-GB" sz="1600">
                <a:solidFill>
                  <a:srgbClr val="202122"/>
                </a:solidFill>
                <a:highlight>
                  <a:srgbClr val="C0C0C0"/>
                </a:highlight>
                <a:ea typeface="+mn-lt"/>
                <a:cs typeface="+mn-lt"/>
              </a:rPr>
              <a:t>A diameter of 120 metres </a:t>
            </a:r>
            <a:endParaRPr lang="en-GB" sz="1600"/>
          </a:p>
          <a:p>
            <a:r>
              <a:rPr lang="en-GB" sz="1600">
                <a:solidFill>
                  <a:srgbClr val="282828"/>
                </a:solidFill>
                <a:highlight>
                  <a:srgbClr val="C0C0C0"/>
                </a:highlight>
                <a:ea typeface="+mn-lt"/>
                <a:cs typeface="+mn-lt"/>
              </a:rPr>
              <a:t>Built to celebrate the millennium in 2000</a:t>
            </a:r>
            <a:endParaRPr lang="en-GB" sz="1600"/>
          </a:p>
          <a:p>
            <a:r>
              <a:rPr lang="en-GB" sz="1600">
                <a:solidFill>
                  <a:srgbClr val="282828"/>
                </a:solidFill>
                <a:highlight>
                  <a:srgbClr val="C0C0C0"/>
                </a:highlight>
                <a:ea typeface="+mn-lt"/>
                <a:cs typeface="+mn-lt"/>
              </a:rPr>
              <a:t>32 high-tech glass capsules </a:t>
            </a:r>
          </a:p>
          <a:p>
            <a:r>
              <a:rPr lang="en-GB" sz="1600">
                <a:solidFill>
                  <a:srgbClr val="282828"/>
                </a:solidFill>
                <a:highlight>
                  <a:srgbClr val="C0C0C0"/>
                </a:highlight>
                <a:ea typeface="+mn-lt"/>
                <a:cs typeface="+mn-lt"/>
              </a:rPr>
              <a:t>A ride takes approximately 30 minutes</a:t>
            </a:r>
            <a:endParaRPr lang="en-GB" sz="1600">
              <a:solidFill>
                <a:srgbClr val="282828"/>
              </a:solidFill>
              <a:highlight>
                <a:srgbClr val="C0C0C0"/>
              </a:highlight>
            </a:endParaRPr>
          </a:p>
          <a:p>
            <a:r>
              <a:rPr lang="en-GB" sz="1600">
                <a:solidFill>
                  <a:srgbClr val="282828"/>
                </a:solidFill>
                <a:highlight>
                  <a:srgbClr val="C0C0C0"/>
                </a:highlight>
                <a:ea typeface="+mn-lt"/>
                <a:cs typeface="+mn-lt"/>
              </a:rPr>
              <a:t>Each capsule can carry 25 people</a:t>
            </a:r>
          </a:p>
          <a:p>
            <a:r>
              <a:rPr lang="en-GB" sz="1600">
                <a:solidFill>
                  <a:srgbClr val="282828"/>
                </a:solidFill>
                <a:highlight>
                  <a:srgbClr val="C0C0C0"/>
                </a:highlight>
                <a:ea typeface="+mn-lt"/>
                <a:cs typeface="+mn-lt"/>
              </a:rPr>
              <a:t>Skip the queues with a fast-track entry ticket.</a:t>
            </a:r>
          </a:p>
          <a:p>
            <a:r>
              <a:rPr lang="en-GB" sz="1600">
                <a:solidFill>
                  <a:srgbClr val="282828"/>
                </a:solidFill>
                <a:highlight>
                  <a:srgbClr val="C0C0C0"/>
                </a:highlight>
                <a:ea typeface="+mn-lt"/>
                <a:cs typeface="+mn-lt"/>
              </a:rPr>
              <a:t>There is no 13th capsule as it is believed to be unlucky.</a:t>
            </a:r>
            <a:endParaRPr lang="en-GB" sz="1600">
              <a:solidFill>
                <a:srgbClr val="282828"/>
              </a:solidFill>
              <a:ea typeface="+mn-lt"/>
              <a:cs typeface="+mn-lt"/>
            </a:endParaRPr>
          </a:p>
          <a:p>
            <a:r>
              <a:rPr lang="en-GB" sz="1600">
                <a:solidFill>
                  <a:srgbClr val="282828"/>
                </a:solidFill>
                <a:highlight>
                  <a:srgbClr val="C0C0C0"/>
                </a:highlight>
                <a:ea typeface="+mn-lt"/>
                <a:cs typeface="+mn-lt"/>
              </a:rPr>
              <a:t>The London Eye can hold 800 people per revolution.</a:t>
            </a:r>
            <a:endParaRPr lang="en-GB" sz="1600">
              <a:solidFill>
                <a:srgbClr val="282828"/>
              </a:solidFill>
              <a:highlight>
                <a:srgbClr val="C0C0C0"/>
              </a:highlight>
            </a:endParaRPr>
          </a:p>
          <a:p>
            <a:r>
              <a:rPr lang="en-GB" sz="1600">
                <a:solidFill>
                  <a:srgbClr val="282828"/>
                </a:solidFill>
                <a:highlight>
                  <a:srgbClr val="C0C0C0"/>
                </a:highlight>
                <a:ea typeface="+mn-lt"/>
                <a:cs typeface="+mn-lt"/>
              </a:rPr>
              <a:t>Since 2000 more than 70 million </a:t>
            </a:r>
          </a:p>
          <a:p>
            <a:endParaRPr lang="en-GB" sz="1600">
              <a:solidFill>
                <a:srgbClr val="282828"/>
              </a:solidFill>
              <a:highlight>
                <a:srgbClr val="C0C0C0"/>
              </a:highlight>
            </a:endParaRPr>
          </a:p>
          <a:p>
            <a:r>
              <a:rPr lang="en-GB" sz="1600">
                <a:solidFill>
                  <a:srgbClr val="282828"/>
                </a:solidFill>
                <a:highlight>
                  <a:srgbClr val="C0C0C0"/>
                </a:highlight>
                <a:ea typeface="+mn-lt"/>
                <a:cs typeface="+mn-lt"/>
              </a:rPr>
              <a:t>The London Eye opens at 11am and closes at 6pm.</a:t>
            </a:r>
            <a:endParaRPr lang="en-GB" sz="1600">
              <a:solidFill>
                <a:srgbClr val="202122"/>
              </a:solidFill>
              <a:highlight>
                <a:srgbClr val="C0C0C0"/>
              </a:highlight>
              <a:ea typeface="+mn-lt"/>
              <a:cs typeface="+mn-lt"/>
            </a:endParaRPr>
          </a:p>
          <a:p>
            <a:r>
              <a:rPr lang="en-GB" sz="1600" b="1">
                <a:solidFill>
                  <a:srgbClr val="282828"/>
                </a:solidFill>
                <a:highlight>
                  <a:srgbClr val="C0C0C0"/>
                </a:highlight>
                <a:ea typeface="+mn-lt"/>
                <a:cs typeface="+mn-lt"/>
              </a:rPr>
              <a:t>Child Ticket    </a:t>
            </a:r>
            <a:r>
              <a:rPr lang="en-GB" sz="1600">
                <a:solidFill>
                  <a:srgbClr val="282828"/>
                </a:solidFill>
                <a:highlight>
                  <a:srgbClr val="C0C0C0"/>
                </a:highlight>
                <a:ea typeface="+mn-lt"/>
                <a:cs typeface="+mn-lt"/>
              </a:rPr>
              <a:t>From £35.00 per ticket</a:t>
            </a:r>
            <a:endParaRPr lang="en-GB" sz="1600">
              <a:solidFill>
                <a:srgbClr val="202122"/>
              </a:solidFill>
              <a:highlight>
                <a:srgbClr val="C0C0C0"/>
              </a:highlight>
            </a:endParaRPr>
          </a:p>
          <a:p>
            <a:r>
              <a:rPr lang="en-GB" sz="1600" b="1">
                <a:solidFill>
                  <a:srgbClr val="282828"/>
                </a:solidFill>
                <a:highlight>
                  <a:srgbClr val="C0C0C0"/>
                </a:highlight>
                <a:ea typeface="+mn-lt"/>
                <a:cs typeface="+mn-lt"/>
              </a:rPr>
              <a:t>Infant Ticket   </a:t>
            </a:r>
            <a:r>
              <a:rPr lang="en-GB" sz="1600">
                <a:solidFill>
                  <a:srgbClr val="282828"/>
                </a:solidFill>
                <a:highlight>
                  <a:srgbClr val="C0C0C0"/>
                </a:highlight>
                <a:ea typeface="+mn-lt"/>
                <a:cs typeface="+mn-lt"/>
              </a:rPr>
              <a:t>Free</a:t>
            </a:r>
            <a:endParaRPr lang="en-GB" sz="1600">
              <a:solidFill>
                <a:srgbClr val="282828"/>
              </a:solidFill>
              <a:highlight>
                <a:srgbClr val="C0C0C0"/>
              </a:highlight>
            </a:endParaRPr>
          </a:p>
          <a:p>
            <a:r>
              <a:rPr lang="en-GB" sz="1600" b="1">
                <a:solidFill>
                  <a:srgbClr val="282828"/>
                </a:solidFill>
                <a:highlight>
                  <a:srgbClr val="C0C0C0"/>
                </a:highlight>
                <a:ea typeface="+mn-lt"/>
                <a:cs typeface="+mn-lt"/>
              </a:rPr>
              <a:t>Adult Ticket     </a:t>
            </a:r>
            <a:r>
              <a:rPr lang="en-GB" sz="1600">
                <a:solidFill>
                  <a:srgbClr val="282828"/>
                </a:solidFill>
                <a:highlight>
                  <a:srgbClr val="C0C0C0"/>
                </a:highlight>
                <a:ea typeface="+mn-lt"/>
                <a:cs typeface="+mn-lt"/>
              </a:rPr>
              <a:t>From £39.00 per ticket</a:t>
            </a:r>
            <a:endParaRPr lang="en-GB" sz="1600"/>
          </a:p>
          <a:p>
            <a:r>
              <a:rPr lang="en-GB" sz="1600">
                <a:solidFill>
                  <a:srgbClr val="202122"/>
                </a:solidFill>
                <a:highlight>
                  <a:srgbClr val="C0C0C0"/>
                </a:highlight>
                <a:ea typeface="+mn-lt"/>
                <a:cs typeface="+mn-lt"/>
              </a:rPr>
              <a:t>Over three million visitors annually</a:t>
            </a:r>
            <a:endParaRPr lang="en-GB" sz="1600"/>
          </a:p>
          <a:p>
            <a:endParaRPr lang="sv-SE" sz="1300">
              <a:solidFill>
                <a:srgbClr val="282828"/>
              </a:solidFill>
              <a:highlight>
                <a:srgbClr val="C0C0C0"/>
              </a:highlight>
              <a:ea typeface="+mn-lt"/>
              <a:cs typeface="+mn-lt"/>
            </a:endParaRPr>
          </a:p>
          <a:p>
            <a:endParaRPr lang="sv-SE" sz="1300">
              <a:solidFill>
                <a:srgbClr val="282828"/>
              </a:solidFill>
              <a:ea typeface="+mn-lt"/>
              <a:cs typeface="+mn-lt"/>
            </a:endParaRPr>
          </a:p>
        </p:txBody>
      </p:sp>
      <p:sp>
        <p:nvSpPr>
          <p:cNvPr id="17" name="textruta 16">
            <a:extLst>
              <a:ext uri="{FF2B5EF4-FFF2-40B4-BE49-F238E27FC236}">
                <a16:creationId xmlns:a16="http://schemas.microsoft.com/office/drawing/2014/main" id="{A045F3F8-35FF-04F6-8FA1-CFD86F05CB68}"/>
              </a:ext>
            </a:extLst>
          </p:cNvPr>
          <p:cNvSpPr txBox="1"/>
          <p:nvPr/>
        </p:nvSpPr>
        <p:spPr>
          <a:xfrm>
            <a:off x="5993601" y="225356"/>
            <a:ext cx="4572000"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err="1">
                <a:solidFill>
                  <a:schemeClr val="bg2"/>
                </a:solidFill>
                <a:latin typeface="Raleway"/>
                <a:ea typeface="Raleway"/>
                <a:cs typeface="Raleway"/>
              </a:rPr>
              <a:t>VisitLondon</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9">
                  <a:extLst>
                    <a:ext uri="{A12FA001-AC4F-418D-AE19-62706E023703}">
                      <ahyp:hlinkClr xmlns:ahyp="http://schemas.microsoft.com/office/drawing/2018/hyperlinkcolor" val="tx"/>
                    </a:ext>
                  </a:extLst>
                </a:hlinkClick>
              </a:rPr>
              <a:t>London Eye</a:t>
            </a:r>
            <a:br>
              <a:rPr lang="en-US" sz="1400" b="1">
                <a:latin typeface="Raleway"/>
                <a:ea typeface="Raleway"/>
                <a:cs typeface="Raleway"/>
              </a:rPr>
            </a:br>
            <a:r>
              <a:rPr lang="en-US" sz="1400" b="1">
                <a:solidFill>
                  <a:schemeClr val="bg2"/>
                </a:solidFill>
                <a:latin typeface="Raleway"/>
                <a:ea typeface="Raleway"/>
                <a:cs typeface="Raleway"/>
                <a:hlinkClick r:id="rId10">
                  <a:extLst>
                    <a:ext uri="{A12FA001-AC4F-418D-AE19-62706E023703}">
                      <ahyp:hlinkClr xmlns:ahyp="http://schemas.microsoft.com/office/drawing/2018/hyperlinkcolor" val="tx"/>
                    </a:ext>
                  </a:extLst>
                </a:hlinkClick>
              </a:rPr>
              <a:t>londoneye.com</a:t>
            </a:r>
            <a:br>
              <a:rPr lang="en-US" sz="1400" b="1">
                <a:latin typeface="Raleway"/>
                <a:ea typeface="Raleway"/>
                <a:cs typeface="Raleway"/>
              </a:rPr>
            </a:br>
            <a:r>
              <a:rPr lang="en-US" sz="1400" b="1" err="1">
                <a:solidFill>
                  <a:schemeClr val="bg2"/>
                </a:solidFill>
                <a:latin typeface="Raleway"/>
                <a:ea typeface="Raleway"/>
                <a:cs typeface="Raleway"/>
              </a:rPr>
              <a:t>Youtube</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11">
                  <a:extLst>
                    <a:ext uri="{A12FA001-AC4F-418D-AE19-62706E023703}">
                      <ahyp:hlinkClr xmlns:ahyp="http://schemas.microsoft.com/office/drawing/2018/hyperlinkcolor" val="tx"/>
                    </a:ext>
                  </a:extLst>
                </a:hlinkClick>
              </a:rPr>
              <a:t>London Eye with Tim</a:t>
            </a:r>
            <a:r>
              <a:rPr lang="en-US" sz="1400" b="1">
                <a:solidFill>
                  <a:schemeClr val="bg2"/>
                </a:solidFill>
                <a:latin typeface="Raleway"/>
                <a:ea typeface="Raleway"/>
                <a:cs typeface="Raleway"/>
              </a:rPr>
              <a:t>"</a:t>
            </a:r>
            <a:br>
              <a:rPr lang="en-US" sz="1400" b="1">
                <a:latin typeface="Raleway"/>
                <a:ea typeface="Raleway"/>
                <a:cs typeface="Raleway"/>
              </a:rPr>
            </a:br>
            <a:endParaRPr lang="en-US" sz="1400">
              <a:solidFill>
                <a:schemeClr val="bg2"/>
              </a:solidFill>
              <a:latin typeface="Raleway"/>
              <a:ea typeface="Raleway"/>
              <a:cs typeface="Raleway"/>
            </a:endParaRPr>
          </a:p>
          <a:p>
            <a:pPr algn="ctr"/>
            <a:endParaRPr lang="sv-SE"/>
          </a:p>
        </p:txBody>
      </p:sp>
      <p:sp>
        <p:nvSpPr>
          <p:cNvPr id="4" name="textruta 3">
            <a:extLst>
              <a:ext uri="{FF2B5EF4-FFF2-40B4-BE49-F238E27FC236}">
                <a16:creationId xmlns:a16="http://schemas.microsoft.com/office/drawing/2014/main" id="{99C162B9-E4AC-18B2-EE13-92E081FEEE60}"/>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13633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D6159-6432-CDCD-6D81-7663344D7DFF}"/>
            </a:ext>
          </a:extLst>
        </p:cNvPr>
        <p:cNvGrpSpPr/>
        <p:nvPr/>
      </p:nvGrpSpPr>
      <p:grpSpPr>
        <a:xfrm>
          <a:off x="0" y="0"/>
          <a:ext cx="0" cy="0"/>
          <a:chOff x="0" y="0"/>
          <a:chExt cx="0" cy="0"/>
        </a:xfrm>
      </p:grpSpPr>
      <p:pic>
        <p:nvPicPr>
          <p:cNvPr id="4" name="Bildobjekt 3" descr="En bild som visar symbol, skärmbild, flagga, Grafik&#10;&#10;AI-genererat innehåll kan vara felaktigt.">
            <a:extLst>
              <a:ext uri="{FF2B5EF4-FFF2-40B4-BE49-F238E27FC236}">
                <a16:creationId xmlns:a16="http://schemas.microsoft.com/office/drawing/2014/main" id="{8A46FC09-E595-BD63-DA48-ECE45755A5F5}"/>
              </a:ext>
            </a:extLst>
          </p:cNvPr>
          <p:cNvPicPr>
            <a:picLocks noChangeAspect="1"/>
          </p:cNvPicPr>
          <p:nvPr/>
        </p:nvPicPr>
        <p:blipFill>
          <a:blip r:embed="rId2"/>
          <a:stretch>
            <a:fillRect/>
          </a:stretch>
        </p:blipFill>
        <p:spPr>
          <a:xfrm>
            <a:off x="4920152" y="3910312"/>
            <a:ext cx="3722483" cy="2190474"/>
          </a:xfrm>
          <a:prstGeom prst="rect">
            <a:avLst/>
          </a:prstGeom>
        </p:spPr>
      </p:pic>
      <p:pic>
        <p:nvPicPr>
          <p:cNvPr id="5" name="Bildobjekt 4" descr="En bild som visar symbol, skärmbild, flagga, Grafik&#10;&#10;AI-genererat innehåll kan vara felaktigt.">
            <a:extLst>
              <a:ext uri="{FF2B5EF4-FFF2-40B4-BE49-F238E27FC236}">
                <a16:creationId xmlns:a16="http://schemas.microsoft.com/office/drawing/2014/main" id="{4F8A998C-42B8-C955-A4E5-CF45ECFDC8C0}"/>
              </a:ext>
            </a:extLst>
          </p:cNvPr>
          <p:cNvPicPr>
            <a:picLocks noChangeAspect="1"/>
          </p:cNvPicPr>
          <p:nvPr/>
        </p:nvPicPr>
        <p:blipFill>
          <a:blip r:embed="rId2"/>
          <a:stretch>
            <a:fillRect/>
          </a:stretch>
        </p:blipFill>
        <p:spPr>
          <a:xfrm>
            <a:off x="852243" y="3910311"/>
            <a:ext cx="3722483" cy="2190474"/>
          </a:xfrm>
          <a:prstGeom prst="rect">
            <a:avLst/>
          </a:prstGeom>
        </p:spPr>
      </p:pic>
      <p:pic>
        <p:nvPicPr>
          <p:cNvPr id="6" name="Bildobjekt 5" descr="En bild som visar symbol, skärmbild, flagga, Grafik&#10;&#10;AI-genererat innehåll kan vara felaktigt.">
            <a:extLst>
              <a:ext uri="{FF2B5EF4-FFF2-40B4-BE49-F238E27FC236}">
                <a16:creationId xmlns:a16="http://schemas.microsoft.com/office/drawing/2014/main" id="{FCF80443-F356-E1F4-E06D-63C542EA08A3}"/>
              </a:ext>
            </a:extLst>
          </p:cNvPr>
          <p:cNvPicPr>
            <a:picLocks noChangeAspect="1"/>
          </p:cNvPicPr>
          <p:nvPr/>
        </p:nvPicPr>
        <p:blipFill>
          <a:blip r:embed="rId2"/>
          <a:stretch>
            <a:fillRect/>
          </a:stretch>
        </p:blipFill>
        <p:spPr>
          <a:xfrm>
            <a:off x="4943597" y="1026434"/>
            <a:ext cx="3722483" cy="2190474"/>
          </a:xfrm>
          <a:prstGeom prst="rect">
            <a:avLst/>
          </a:prstGeom>
        </p:spPr>
      </p:pic>
      <p:pic>
        <p:nvPicPr>
          <p:cNvPr id="7" name="Bildobjekt 6" descr="En bild som visar symbol, skärmbild, flagga, Grafik&#10;&#10;AI-genererat innehåll kan vara felaktigt.">
            <a:extLst>
              <a:ext uri="{FF2B5EF4-FFF2-40B4-BE49-F238E27FC236}">
                <a16:creationId xmlns:a16="http://schemas.microsoft.com/office/drawing/2014/main" id="{93000345-E070-91D5-046E-D35AC6E12939}"/>
              </a:ext>
            </a:extLst>
          </p:cNvPr>
          <p:cNvPicPr>
            <a:picLocks noChangeAspect="1"/>
          </p:cNvPicPr>
          <p:nvPr/>
        </p:nvPicPr>
        <p:blipFill>
          <a:blip r:embed="rId2"/>
          <a:stretch>
            <a:fillRect/>
          </a:stretch>
        </p:blipFill>
        <p:spPr>
          <a:xfrm>
            <a:off x="875688" y="1026433"/>
            <a:ext cx="3722483" cy="2190474"/>
          </a:xfrm>
          <a:prstGeom prst="rect">
            <a:avLst/>
          </a:prstGeom>
        </p:spPr>
      </p:pic>
      <p:sp>
        <p:nvSpPr>
          <p:cNvPr id="3" name="textruta 2">
            <a:extLst>
              <a:ext uri="{FF2B5EF4-FFF2-40B4-BE49-F238E27FC236}">
                <a16:creationId xmlns:a16="http://schemas.microsoft.com/office/drawing/2014/main" id="{5CBFED6F-A252-6A68-D559-453B80EFD626}"/>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1785349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98C0A-6CC3-9768-7E4E-637224B4C469}"/>
            </a:ext>
          </a:extLst>
        </p:cNvPr>
        <p:cNvGrpSpPr/>
        <p:nvPr/>
      </p:nvGrpSpPr>
      <p:grpSpPr>
        <a:xfrm>
          <a:off x="0" y="0"/>
          <a:ext cx="0" cy="0"/>
          <a:chOff x="0" y="0"/>
          <a:chExt cx="0" cy="0"/>
        </a:xfrm>
      </p:grpSpPr>
      <p:pic>
        <p:nvPicPr>
          <p:cNvPr id="2" name="Bildobjekt 1" descr="En bild som visar karta, text, Plan, kartbok&#10;&#10;AI-genererat innehåll kan vara felaktigt.">
            <a:extLst>
              <a:ext uri="{FF2B5EF4-FFF2-40B4-BE49-F238E27FC236}">
                <a16:creationId xmlns:a16="http://schemas.microsoft.com/office/drawing/2014/main" id="{5064A3AB-D9D7-D211-6C21-9BAE3CCEE4A8}"/>
              </a:ext>
            </a:extLst>
          </p:cNvPr>
          <p:cNvPicPr>
            <a:picLocks noChangeAspect="1"/>
          </p:cNvPicPr>
          <p:nvPr/>
        </p:nvPicPr>
        <p:blipFill>
          <a:blip r:embed="rId2"/>
          <a:srcRect l="2639" t="-504" r="291" b="183"/>
          <a:stretch>
            <a:fillRect/>
          </a:stretch>
        </p:blipFill>
        <p:spPr>
          <a:xfrm>
            <a:off x="-119617" y="849533"/>
            <a:ext cx="9301833" cy="4648587"/>
          </a:xfrm>
          <a:prstGeom prst="rect">
            <a:avLst/>
          </a:prstGeom>
        </p:spPr>
      </p:pic>
      <p:sp>
        <p:nvSpPr>
          <p:cNvPr id="3" name="Rektangel 2">
            <a:extLst>
              <a:ext uri="{FF2B5EF4-FFF2-40B4-BE49-F238E27FC236}">
                <a16:creationId xmlns:a16="http://schemas.microsoft.com/office/drawing/2014/main" id="{F47C774C-F739-72FF-B651-B839A24F9D93}"/>
              </a:ext>
            </a:extLst>
          </p:cNvPr>
          <p:cNvSpPr/>
          <p:nvPr/>
        </p:nvSpPr>
        <p:spPr>
          <a:xfrm rot="5400000">
            <a:off x="3906656" y="1568779"/>
            <a:ext cx="1321417" cy="9196463"/>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6" name="Rektangel 5">
            <a:extLst>
              <a:ext uri="{FF2B5EF4-FFF2-40B4-BE49-F238E27FC236}">
                <a16:creationId xmlns:a16="http://schemas.microsoft.com/office/drawing/2014/main" id="{9E2A3390-115D-4FF1-7ACD-3BFF8E11081E}"/>
              </a:ext>
            </a:extLst>
          </p:cNvPr>
          <p:cNvSpPr/>
          <p:nvPr/>
        </p:nvSpPr>
        <p:spPr>
          <a:xfrm>
            <a:off x="1" y="188978"/>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8" name="Bildobjekt 7" descr="En bild som visar cirkel, Teckensnitt, skärmbild, logotyp&#10;&#10;AI-genererat innehåll kan vara felaktigt.">
            <a:extLst>
              <a:ext uri="{FF2B5EF4-FFF2-40B4-BE49-F238E27FC236}">
                <a16:creationId xmlns:a16="http://schemas.microsoft.com/office/drawing/2014/main" id="{2176D716-FB2F-435C-8EAA-0726C2FA66B1}"/>
              </a:ext>
            </a:extLst>
          </p:cNvPr>
          <p:cNvPicPr>
            <a:picLocks noChangeAspect="1"/>
          </p:cNvPicPr>
          <p:nvPr/>
        </p:nvPicPr>
        <p:blipFill>
          <a:blip r:embed="rId3"/>
          <a:stretch>
            <a:fillRect/>
          </a:stretch>
        </p:blipFill>
        <p:spPr>
          <a:xfrm>
            <a:off x="168935" y="6457"/>
            <a:ext cx="1253266" cy="1266918"/>
          </a:xfrm>
          <a:prstGeom prst="rect">
            <a:avLst/>
          </a:prstGeom>
        </p:spPr>
      </p:pic>
      <p:sp>
        <p:nvSpPr>
          <p:cNvPr id="10" name="textruta 6">
            <a:extLst>
              <a:ext uri="{FF2B5EF4-FFF2-40B4-BE49-F238E27FC236}">
                <a16:creationId xmlns:a16="http://schemas.microsoft.com/office/drawing/2014/main" id="{F7C98F44-AB27-8307-6CBF-80AD77763D3B}"/>
              </a:ext>
            </a:extLst>
          </p:cNvPr>
          <p:cNvSpPr txBox="1"/>
          <p:nvPr/>
        </p:nvSpPr>
        <p:spPr>
          <a:xfrm>
            <a:off x="169880" y="5535873"/>
            <a:ext cx="2111459" cy="1224004"/>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WORDLIST</a:t>
            </a:r>
            <a:endParaRPr lang="en-GB" sz="1662" b="1"/>
          </a:p>
          <a:p>
            <a:r>
              <a:rPr lang="en-GB" sz="800" err="1">
                <a:solidFill>
                  <a:schemeClr val="bg1">
                    <a:lumMod val="65000"/>
                  </a:schemeClr>
                </a:solidFill>
              </a:rPr>
              <a:t>ll</a:t>
            </a:r>
            <a:endParaRPr lang="en-GB" sz="800">
              <a:solidFill>
                <a:schemeClr val="bg1">
                  <a:lumMod val="65000"/>
                </a:schemeClr>
              </a:solidFill>
            </a:endParaRPr>
          </a:p>
          <a:p>
            <a:r>
              <a:rPr lang="en-GB" sz="1650"/>
              <a:t>park</a:t>
            </a:r>
          </a:p>
          <a:p>
            <a:r>
              <a:rPr lang="en-GB" sz="1650"/>
              <a:t>gate</a:t>
            </a:r>
            <a:endParaRPr lang="en-GB" err="1"/>
          </a:p>
          <a:p>
            <a:r>
              <a:rPr lang="en-GB" sz="1650"/>
              <a:t>corner</a:t>
            </a:r>
          </a:p>
        </p:txBody>
      </p:sp>
      <p:sp>
        <p:nvSpPr>
          <p:cNvPr id="12" name="textruta 8">
            <a:extLst>
              <a:ext uri="{FF2B5EF4-FFF2-40B4-BE49-F238E27FC236}">
                <a16:creationId xmlns:a16="http://schemas.microsoft.com/office/drawing/2014/main" id="{6E8870A9-FEB6-AD45-62B1-5B32FD10AF20}"/>
              </a:ext>
            </a:extLst>
          </p:cNvPr>
          <p:cNvSpPr txBox="1"/>
          <p:nvPr/>
        </p:nvSpPr>
        <p:spPr>
          <a:xfrm>
            <a:off x="1856688" y="371337"/>
            <a:ext cx="7101308" cy="4853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a:solidFill>
                  <a:schemeClr val="bg1">
                    <a:lumMod val="95000"/>
                  </a:schemeClr>
                </a:solidFill>
              </a:rPr>
              <a:t>6. Hyde Park</a:t>
            </a:r>
            <a:endParaRPr lang="sv-SE">
              <a:solidFill>
                <a:schemeClr val="bg1">
                  <a:lumMod val="95000"/>
                </a:schemeClr>
              </a:solidFill>
            </a:endParaRPr>
          </a:p>
        </p:txBody>
      </p:sp>
      <p:sp>
        <p:nvSpPr>
          <p:cNvPr id="15" name="textruta 14">
            <a:extLst>
              <a:ext uri="{FF2B5EF4-FFF2-40B4-BE49-F238E27FC236}">
                <a16:creationId xmlns:a16="http://schemas.microsoft.com/office/drawing/2014/main" id="{F5E7235E-0E75-7EE2-82BD-79AEC16A5B0B}"/>
              </a:ext>
            </a:extLst>
          </p:cNvPr>
          <p:cNvSpPr txBox="1"/>
          <p:nvPr/>
        </p:nvSpPr>
        <p:spPr>
          <a:xfrm>
            <a:off x="1860965" y="1285378"/>
            <a:ext cx="5550880"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solidFill>
                  <a:srgbClr val="282828"/>
                </a:solidFill>
                <a:highlight>
                  <a:srgbClr val="00FF00"/>
                </a:highlight>
                <a:ea typeface="+mn-lt"/>
                <a:cs typeface="+mn-lt"/>
                <a:hlinkClick r:id="rId4"/>
              </a:rPr>
              <a:t>Royal Park</a:t>
            </a:r>
            <a:endParaRPr lang="sv-SE" sz="1600">
              <a:solidFill>
                <a:srgbClr val="282828"/>
              </a:solidFill>
              <a:highlight>
                <a:srgbClr val="00FF00"/>
              </a:highlight>
              <a:ea typeface="+mn-lt"/>
              <a:cs typeface="+mn-lt"/>
              <a:hlinkClick r:id="" action="ppaction://noaction"/>
            </a:endParaRPr>
          </a:p>
          <a:p>
            <a:r>
              <a:rPr lang="en-GB" sz="1600">
                <a:solidFill>
                  <a:srgbClr val="282828"/>
                </a:solidFill>
                <a:highlight>
                  <a:srgbClr val="00FF00"/>
                </a:highlight>
                <a:ea typeface="+mn-lt"/>
                <a:cs typeface="+mn-lt"/>
              </a:rPr>
              <a:t>Hyde Park &amp; Kensington Gardens</a:t>
            </a:r>
            <a:endParaRPr lang="sv-SE" sz="1600">
              <a:solidFill>
                <a:srgbClr val="282828"/>
              </a:solidFill>
              <a:highlight>
                <a:srgbClr val="00FF00"/>
              </a:highlight>
            </a:endParaRPr>
          </a:p>
          <a:p>
            <a:r>
              <a:rPr lang="en-GB" sz="1600">
                <a:solidFill>
                  <a:srgbClr val="282828"/>
                </a:solidFill>
                <a:highlight>
                  <a:srgbClr val="00FF00"/>
                </a:highlight>
                <a:ea typeface="+mn-lt"/>
                <a:cs typeface="+mn-lt"/>
              </a:rPr>
              <a:t>The Serpentine</a:t>
            </a:r>
            <a:endParaRPr lang="en-GB" sz="1600">
              <a:solidFill>
                <a:srgbClr val="282828"/>
              </a:solidFill>
              <a:highlight>
                <a:srgbClr val="00FF00"/>
              </a:highlight>
            </a:endParaRPr>
          </a:p>
          <a:p>
            <a:r>
              <a:rPr lang="en-GB" sz="1600">
                <a:solidFill>
                  <a:srgbClr val="202122"/>
                </a:solidFill>
                <a:highlight>
                  <a:srgbClr val="00FF00"/>
                </a:highlight>
                <a:ea typeface="+mn-lt"/>
                <a:cs typeface="+mn-lt"/>
              </a:rPr>
              <a:t>142 hectares </a:t>
            </a:r>
            <a:endParaRPr lang="en-GB" sz="1600">
              <a:solidFill>
                <a:srgbClr val="202122"/>
              </a:solidFill>
              <a:highlight>
                <a:srgbClr val="00FF00"/>
              </a:highlight>
            </a:endParaRPr>
          </a:p>
          <a:p>
            <a:r>
              <a:rPr lang="en-GB" sz="1600">
                <a:solidFill>
                  <a:srgbClr val="282828"/>
                </a:solidFill>
                <a:highlight>
                  <a:srgbClr val="00FF00"/>
                </a:highlight>
                <a:ea typeface="+mn-lt"/>
                <a:cs typeface="+mn-lt"/>
              </a:rPr>
              <a:t>Public Park o</a:t>
            </a:r>
            <a:r>
              <a:rPr lang="en-GB" sz="1600">
                <a:solidFill>
                  <a:srgbClr val="202122"/>
                </a:solidFill>
                <a:highlight>
                  <a:srgbClr val="00FF00"/>
                </a:highlight>
                <a:ea typeface="+mn-lt"/>
                <a:cs typeface="+mn-lt"/>
              </a:rPr>
              <a:t>pen from 5 a.m. until midnight.</a:t>
            </a:r>
            <a:endParaRPr lang="en-GB" sz="1600">
              <a:solidFill>
                <a:srgbClr val="202122"/>
              </a:solidFill>
              <a:highlight>
                <a:srgbClr val="00FF00"/>
              </a:highlight>
            </a:endParaRPr>
          </a:p>
          <a:p>
            <a:r>
              <a:rPr lang="en-GB" sz="1600">
                <a:solidFill>
                  <a:srgbClr val="282828"/>
                </a:solidFill>
                <a:highlight>
                  <a:srgbClr val="00FF00"/>
                </a:highlight>
                <a:ea typeface="+mn-lt"/>
                <a:cs typeface="+mn-lt"/>
              </a:rPr>
              <a:t>The Grand Entrance</a:t>
            </a:r>
            <a:endParaRPr lang="en-GB">
              <a:solidFill>
                <a:srgbClr val="282828"/>
              </a:solidFill>
              <a:highlight>
                <a:srgbClr val="00FF00"/>
              </a:highlight>
            </a:endParaRPr>
          </a:p>
          <a:p>
            <a:endParaRPr lang="en-GB" sz="1600">
              <a:solidFill>
                <a:srgbClr val="282828"/>
              </a:solidFill>
              <a:highlight>
                <a:srgbClr val="00FF00"/>
              </a:highlight>
              <a:ea typeface="+mn-lt"/>
              <a:cs typeface="+mn-lt"/>
            </a:endParaRPr>
          </a:p>
          <a:p>
            <a:r>
              <a:rPr lang="en-GB" sz="1600">
                <a:solidFill>
                  <a:srgbClr val="282828"/>
                </a:solidFill>
                <a:highlight>
                  <a:srgbClr val="00FF00"/>
                </a:highlight>
                <a:ea typeface="+mn-lt"/>
                <a:cs typeface="+mn-lt"/>
              </a:rPr>
              <a:t>First flowers planted 1860</a:t>
            </a:r>
          </a:p>
          <a:p>
            <a:r>
              <a:rPr lang="en-GB" sz="1600">
                <a:solidFill>
                  <a:srgbClr val="282828"/>
                </a:solidFill>
                <a:highlight>
                  <a:srgbClr val="00FF00"/>
                </a:highlight>
                <a:ea typeface="+mn-lt"/>
                <a:cs typeface="+mn-lt"/>
              </a:rPr>
              <a:t>Animals</a:t>
            </a:r>
          </a:p>
          <a:p>
            <a:r>
              <a:rPr lang="en-GB" sz="1600">
                <a:solidFill>
                  <a:srgbClr val="282828"/>
                </a:solidFill>
                <a:highlight>
                  <a:srgbClr val="00FF00"/>
                </a:highlight>
                <a:ea typeface="+mn-lt"/>
                <a:cs typeface="+mn-lt"/>
              </a:rPr>
              <a:t>Activities; sports, walking, tennis, horse riding, swimming, picnic, boating.</a:t>
            </a:r>
            <a:endParaRPr lang="en-GB">
              <a:solidFill>
                <a:srgbClr val="282828"/>
              </a:solidFill>
              <a:highlight>
                <a:srgbClr val="00FF00"/>
              </a:highlight>
            </a:endParaRPr>
          </a:p>
          <a:p>
            <a:r>
              <a:rPr lang="en-GB" sz="1600">
                <a:solidFill>
                  <a:srgbClr val="282828"/>
                </a:solidFill>
                <a:highlight>
                  <a:srgbClr val="00FF00"/>
                </a:highlight>
              </a:rPr>
              <a:t>To see; Speaker's Corner, The police station, Diana Memorial Fountain, </a:t>
            </a:r>
            <a:r>
              <a:rPr lang="en-GB" sz="1600">
                <a:solidFill>
                  <a:srgbClr val="282828"/>
                </a:solidFill>
                <a:highlight>
                  <a:srgbClr val="00FF00"/>
                </a:highlight>
                <a:hlinkClick r:id="rId5"/>
              </a:rPr>
              <a:t>Winter Wonderland</a:t>
            </a:r>
            <a:r>
              <a:rPr lang="en-GB" sz="1600">
                <a:solidFill>
                  <a:srgbClr val="282828"/>
                </a:solidFill>
                <a:highlight>
                  <a:srgbClr val="00FF00"/>
                </a:highlight>
              </a:rPr>
              <a:t>.</a:t>
            </a:r>
          </a:p>
          <a:p>
            <a:r>
              <a:rPr lang="en-GB" sz="1600">
                <a:solidFill>
                  <a:srgbClr val="282828"/>
                </a:solidFill>
                <a:highlight>
                  <a:srgbClr val="00FF00"/>
                </a:highlight>
              </a:rPr>
              <a:t>Restaurants</a:t>
            </a:r>
          </a:p>
          <a:p>
            <a:endParaRPr lang="en-GB" sz="1600">
              <a:solidFill>
                <a:srgbClr val="282828"/>
              </a:solidFill>
              <a:highlight>
                <a:srgbClr val="00FF00"/>
              </a:highlight>
              <a:ea typeface="+mn-lt"/>
              <a:cs typeface="+mn-lt"/>
            </a:endParaRPr>
          </a:p>
          <a:p>
            <a:endParaRPr lang="en-GB" sz="1600">
              <a:solidFill>
                <a:srgbClr val="282828"/>
              </a:solidFill>
              <a:highlight>
                <a:srgbClr val="008080"/>
              </a:highlight>
              <a:ea typeface="+mn-lt"/>
              <a:cs typeface="+mn-lt"/>
            </a:endParaRPr>
          </a:p>
          <a:p>
            <a:endParaRPr lang="sv-SE" sz="1300">
              <a:solidFill>
                <a:srgbClr val="282828"/>
              </a:solidFill>
              <a:highlight>
                <a:srgbClr val="C0C0C0"/>
              </a:highlight>
              <a:ea typeface="+mn-lt"/>
              <a:cs typeface="+mn-lt"/>
            </a:endParaRPr>
          </a:p>
          <a:p>
            <a:endParaRPr lang="sv-SE" sz="1300">
              <a:solidFill>
                <a:srgbClr val="282828"/>
              </a:solidFill>
              <a:ea typeface="+mn-lt"/>
              <a:cs typeface="+mn-lt"/>
            </a:endParaRPr>
          </a:p>
        </p:txBody>
      </p:sp>
      <p:sp>
        <p:nvSpPr>
          <p:cNvPr id="17" name="textruta 16">
            <a:extLst>
              <a:ext uri="{FF2B5EF4-FFF2-40B4-BE49-F238E27FC236}">
                <a16:creationId xmlns:a16="http://schemas.microsoft.com/office/drawing/2014/main" id="{99928F71-3888-0049-9994-9579EE4D589F}"/>
              </a:ext>
            </a:extLst>
          </p:cNvPr>
          <p:cNvSpPr txBox="1"/>
          <p:nvPr/>
        </p:nvSpPr>
        <p:spPr>
          <a:xfrm>
            <a:off x="5993601" y="225356"/>
            <a:ext cx="457200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chemeClr val="bg2"/>
                </a:solidFill>
                <a:latin typeface="Raleway"/>
                <a:ea typeface="Raleway"/>
                <a:cs typeface="Raleway"/>
              </a:rPr>
              <a:t>Royal Parks "</a:t>
            </a:r>
            <a:r>
              <a:rPr lang="en-US" sz="1400" b="1">
                <a:solidFill>
                  <a:schemeClr val="bg2"/>
                </a:solidFill>
                <a:latin typeface="Raleway"/>
                <a:ea typeface="Raleway"/>
                <a:cs typeface="Raleway"/>
                <a:hlinkClick r:id="rId6">
                  <a:extLst>
                    <a:ext uri="{A12FA001-AC4F-418D-AE19-62706E023703}">
                      <ahyp:hlinkClr xmlns:ahyp="http://schemas.microsoft.com/office/drawing/2018/hyperlinkcolor" val="tx"/>
                    </a:ext>
                  </a:extLst>
                </a:hlinkClick>
              </a:rPr>
              <a:t>Hyde Park</a:t>
            </a:r>
            <a:r>
              <a:rPr lang="en-US" sz="1400" b="1">
                <a:solidFill>
                  <a:schemeClr val="bg2"/>
                </a:solidFill>
                <a:latin typeface="Raleway"/>
                <a:ea typeface="Raleway"/>
                <a:cs typeface="Raleway"/>
              </a:rPr>
              <a:t>"</a:t>
            </a:r>
            <a:endParaRPr lang="en-US" sz="1400">
              <a:solidFill>
                <a:schemeClr val="bg2"/>
              </a:solidFill>
              <a:latin typeface="Raleway"/>
              <a:ea typeface="Raleway"/>
              <a:cs typeface="Raleway"/>
            </a:endParaRPr>
          </a:p>
          <a:p>
            <a:r>
              <a:rPr lang="en-US" sz="1400" b="1" err="1">
                <a:solidFill>
                  <a:schemeClr val="bg2"/>
                </a:solidFill>
                <a:latin typeface="Raleway"/>
                <a:ea typeface="Raleway"/>
                <a:cs typeface="Raleway"/>
              </a:rPr>
              <a:t>VisitLondon</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7">
                  <a:extLst>
                    <a:ext uri="{A12FA001-AC4F-418D-AE19-62706E023703}">
                      <ahyp:hlinkClr xmlns:ahyp="http://schemas.microsoft.com/office/drawing/2018/hyperlinkcolor" val="tx"/>
                    </a:ext>
                  </a:extLst>
                </a:hlinkClick>
              </a:rPr>
              <a:t>Hyde Park</a:t>
            </a:r>
            <a:r>
              <a:rPr lang="en-US" sz="1400" b="1">
                <a:solidFill>
                  <a:schemeClr val="bg2"/>
                </a:solidFill>
                <a:latin typeface="Raleway"/>
                <a:ea typeface="Raleway"/>
                <a:cs typeface="Raleway"/>
              </a:rPr>
              <a:t>"</a:t>
            </a:r>
            <a:br>
              <a:rPr lang="en-US" sz="1400" b="1">
                <a:latin typeface="Raleway"/>
                <a:ea typeface="Raleway"/>
                <a:cs typeface="Raleway"/>
              </a:rPr>
            </a:br>
            <a:r>
              <a:rPr lang="en-US" sz="1400" b="1" err="1">
                <a:solidFill>
                  <a:schemeClr val="bg2"/>
                </a:solidFill>
                <a:latin typeface="Raleway"/>
                <a:ea typeface="Raleway"/>
                <a:cs typeface="Raleway"/>
              </a:rPr>
              <a:t>Youtube</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8">
                  <a:extLst>
                    <a:ext uri="{A12FA001-AC4F-418D-AE19-62706E023703}">
                      <ahyp:hlinkClr xmlns:ahyp="http://schemas.microsoft.com/office/drawing/2018/hyperlinkcolor" val="tx"/>
                    </a:ext>
                  </a:extLst>
                </a:hlinkClick>
              </a:rPr>
              <a:t>A short guide to HP</a:t>
            </a:r>
            <a:r>
              <a:rPr lang="en-US" sz="1400" b="1">
                <a:solidFill>
                  <a:schemeClr val="bg2"/>
                </a:solidFill>
                <a:latin typeface="Raleway"/>
                <a:ea typeface="Raleway"/>
                <a:cs typeface="Raleway"/>
              </a:rPr>
              <a:t>"</a:t>
            </a:r>
            <a:br>
              <a:rPr lang="en-US" sz="1400" b="1">
                <a:latin typeface="Raleway"/>
                <a:ea typeface="Raleway"/>
                <a:cs typeface="Raleway"/>
              </a:rPr>
            </a:br>
            <a:br>
              <a:rPr lang="en-US" sz="1400" b="1">
                <a:latin typeface="Raleway"/>
                <a:ea typeface="Raleway"/>
                <a:cs typeface="Raleway"/>
              </a:rPr>
            </a:br>
            <a:endParaRPr lang="en-US" sz="1400">
              <a:solidFill>
                <a:schemeClr val="bg2"/>
              </a:solidFill>
              <a:latin typeface="Raleway"/>
              <a:ea typeface="Raleway"/>
              <a:cs typeface="Raleway"/>
            </a:endParaRPr>
          </a:p>
          <a:p>
            <a:pPr algn="ctr"/>
            <a:endParaRPr lang="sv-SE"/>
          </a:p>
        </p:txBody>
      </p:sp>
      <p:sp>
        <p:nvSpPr>
          <p:cNvPr id="5" name="textruta 6">
            <a:extLst>
              <a:ext uri="{FF2B5EF4-FFF2-40B4-BE49-F238E27FC236}">
                <a16:creationId xmlns:a16="http://schemas.microsoft.com/office/drawing/2014/main" id="{26F4540B-C2CA-DC16-9B65-B037413F61D1}"/>
              </a:ext>
            </a:extLst>
          </p:cNvPr>
          <p:cNvSpPr txBox="1"/>
          <p:nvPr/>
        </p:nvSpPr>
        <p:spPr>
          <a:xfrm>
            <a:off x="1857798" y="5628907"/>
            <a:ext cx="2111459" cy="1362503"/>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700"/>
              <a:t>lake</a:t>
            </a:r>
            <a:endParaRPr lang="sv-SE"/>
          </a:p>
          <a:p>
            <a:r>
              <a:rPr lang="en-GB" sz="1650"/>
              <a:t>animals</a:t>
            </a:r>
            <a:endParaRPr lang="sv-SE"/>
          </a:p>
          <a:p>
            <a:r>
              <a:rPr lang="en-GB" sz="1650"/>
              <a:t>lawn</a:t>
            </a:r>
            <a:endParaRPr lang="en-GB" err="1"/>
          </a:p>
          <a:p>
            <a:r>
              <a:rPr lang="en-GB" sz="1650"/>
              <a:t>midnight</a:t>
            </a:r>
            <a:br>
              <a:rPr lang="en-GB" sz="1650"/>
            </a:br>
            <a:endParaRPr lang="en-GB" sz="1650"/>
          </a:p>
        </p:txBody>
      </p:sp>
      <p:sp>
        <p:nvSpPr>
          <p:cNvPr id="7" name="textruta 6">
            <a:extLst>
              <a:ext uri="{FF2B5EF4-FFF2-40B4-BE49-F238E27FC236}">
                <a16:creationId xmlns:a16="http://schemas.microsoft.com/office/drawing/2014/main" id="{211CC966-0869-D51C-0681-3FCAF37CAFEA}"/>
              </a:ext>
            </a:extLst>
          </p:cNvPr>
          <p:cNvSpPr txBox="1"/>
          <p:nvPr/>
        </p:nvSpPr>
        <p:spPr>
          <a:xfrm>
            <a:off x="3877984" y="5615617"/>
            <a:ext cx="2111459" cy="1116282"/>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700"/>
              <a:t>playground</a:t>
            </a:r>
            <a:endParaRPr lang="en-US" sz="1700"/>
          </a:p>
          <a:p>
            <a:r>
              <a:rPr lang="en-GB" sz="1700"/>
              <a:t>activities</a:t>
            </a:r>
            <a:endParaRPr lang="sv-SE"/>
          </a:p>
          <a:p>
            <a:r>
              <a:rPr lang="en-GB" sz="1650"/>
              <a:t>toilets</a:t>
            </a:r>
            <a:endParaRPr lang="sv-SE"/>
          </a:p>
          <a:p>
            <a:r>
              <a:rPr lang="en-GB" sz="1650"/>
              <a:t>concerts</a:t>
            </a:r>
            <a:endParaRPr lang="en-GB"/>
          </a:p>
        </p:txBody>
      </p:sp>
      <p:sp>
        <p:nvSpPr>
          <p:cNvPr id="9" name="textruta 8">
            <a:extLst>
              <a:ext uri="{FF2B5EF4-FFF2-40B4-BE49-F238E27FC236}">
                <a16:creationId xmlns:a16="http://schemas.microsoft.com/office/drawing/2014/main" id="{514D37DA-D71A-8766-5E79-DCF81279CB8D}"/>
              </a:ext>
            </a:extLst>
          </p:cNvPr>
          <p:cNvSpPr txBox="1"/>
          <p:nvPr/>
        </p:nvSpPr>
        <p:spPr>
          <a:xfrm>
            <a:off x="5898169" y="5628907"/>
            <a:ext cx="2111459" cy="1123976"/>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700"/>
              <a:t>restaurants</a:t>
            </a:r>
            <a:br>
              <a:rPr lang="en-GB" sz="1700"/>
            </a:br>
            <a:r>
              <a:rPr lang="en-GB" sz="1700"/>
              <a:t>bars</a:t>
            </a:r>
          </a:p>
          <a:p>
            <a:r>
              <a:rPr lang="en-GB" sz="1700"/>
              <a:t>royal</a:t>
            </a:r>
          </a:p>
          <a:p>
            <a:r>
              <a:rPr lang="en-GB" sz="1650"/>
              <a:t>public</a:t>
            </a:r>
            <a:endParaRPr lang="sv-SE"/>
          </a:p>
        </p:txBody>
      </p:sp>
      <p:sp>
        <p:nvSpPr>
          <p:cNvPr id="14" name="textruta 13">
            <a:extLst>
              <a:ext uri="{FF2B5EF4-FFF2-40B4-BE49-F238E27FC236}">
                <a16:creationId xmlns:a16="http://schemas.microsoft.com/office/drawing/2014/main" id="{54170A16-2C89-CA95-17A2-0F18EA5BA85A}"/>
              </a:ext>
            </a:extLst>
          </p:cNvPr>
          <p:cNvSpPr txBox="1"/>
          <p:nvPr/>
        </p:nvSpPr>
        <p:spPr>
          <a:xfrm>
            <a:off x="7563168" y="5583906"/>
            <a:ext cx="2111459" cy="3468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700"/>
              <a:t>paths</a:t>
            </a:r>
            <a:endParaRPr lang="sv-SE"/>
          </a:p>
        </p:txBody>
      </p:sp>
      <p:sp>
        <p:nvSpPr>
          <p:cNvPr id="11" name="textruta 10">
            <a:extLst>
              <a:ext uri="{FF2B5EF4-FFF2-40B4-BE49-F238E27FC236}">
                <a16:creationId xmlns:a16="http://schemas.microsoft.com/office/drawing/2014/main" id="{85A11C68-7DC3-D136-90D4-16B679DC70C5}"/>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2429191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5483-9E62-1973-2026-24093057D20D}"/>
            </a:ext>
          </a:extLst>
        </p:cNvPr>
        <p:cNvGrpSpPr/>
        <p:nvPr/>
      </p:nvGrpSpPr>
      <p:grpSpPr>
        <a:xfrm>
          <a:off x="0" y="0"/>
          <a:ext cx="0" cy="0"/>
          <a:chOff x="0" y="0"/>
          <a:chExt cx="0" cy="0"/>
        </a:xfrm>
      </p:grpSpPr>
      <p:pic>
        <p:nvPicPr>
          <p:cNvPr id="4" name="Bildobjekt 3" descr="En bild som visar utomhus, himmel, moln, byggnad&#10;&#10;AI-genererat innehåll kan vara felaktigt.">
            <a:extLst>
              <a:ext uri="{FF2B5EF4-FFF2-40B4-BE49-F238E27FC236}">
                <a16:creationId xmlns:a16="http://schemas.microsoft.com/office/drawing/2014/main" id="{9BB05834-5D88-D1C4-EFF3-6EF1FA618846}"/>
              </a:ext>
            </a:extLst>
          </p:cNvPr>
          <p:cNvPicPr>
            <a:picLocks noChangeAspect="1"/>
          </p:cNvPicPr>
          <p:nvPr/>
        </p:nvPicPr>
        <p:blipFill>
          <a:blip r:embed="rId2"/>
          <a:srcRect l="82" t="-50" r="19761"/>
          <a:stretch>
            <a:fillRect/>
          </a:stretch>
        </p:blipFill>
        <p:spPr>
          <a:xfrm>
            <a:off x="792987" y="614389"/>
            <a:ext cx="8361549" cy="6250447"/>
          </a:xfrm>
          <a:prstGeom prst="rect">
            <a:avLst/>
          </a:prstGeom>
        </p:spPr>
      </p:pic>
      <p:sp>
        <p:nvSpPr>
          <p:cNvPr id="3" name="Rektangel 2">
            <a:extLst>
              <a:ext uri="{FF2B5EF4-FFF2-40B4-BE49-F238E27FC236}">
                <a16:creationId xmlns:a16="http://schemas.microsoft.com/office/drawing/2014/main" id="{EC62006D-1637-31DC-ECC2-773FE5C3FB18}"/>
              </a:ext>
            </a:extLst>
          </p:cNvPr>
          <p:cNvSpPr/>
          <p:nvPr/>
        </p:nvSpPr>
        <p:spPr>
          <a:xfrm>
            <a:off x="165324" y="-6169"/>
            <a:ext cx="1587230" cy="687059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6" name="Rektangel 5">
            <a:extLst>
              <a:ext uri="{FF2B5EF4-FFF2-40B4-BE49-F238E27FC236}">
                <a16:creationId xmlns:a16="http://schemas.microsoft.com/office/drawing/2014/main" id="{98A64850-94B9-8BAF-9004-236B05FBD502}"/>
              </a:ext>
            </a:extLst>
          </p:cNvPr>
          <p:cNvSpPr/>
          <p:nvPr/>
        </p:nvSpPr>
        <p:spPr>
          <a:xfrm>
            <a:off x="1" y="188978"/>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8" name="Bildobjekt 7" descr="En bild som visar cirkel, Teckensnitt, skärmbild, logotyp&#10;&#10;AI-genererat innehåll kan vara felaktigt.">
            <a:extLst>
              <a:ext uri="{FF2B5EF4-FFF2-40B4-BE49-F238E27FC236}">
                <a16:creationId xmlns:a16="http://schemas.microsoft.com/office/drawing/2014/main" id="{54433CE6-35CC-FB61-6443-4CCE9E186D3B}"/>
              </a:ext>
            </a:extLst>
          </p:cNvPr>
          <p:cNvPicPr>
            <a:picLocks noChangeAspect="1"/>
          </p:cNvPicPr>
          <p:nvPr/>
        </p:nvPicPr>
        <p:blipFill>
          <a:blip r:embed="rId3"/>
          <a:stretch>
            <a:fillRect/>
          </a:stretch>
        </p:blipFill>
        <p:spPr>
          <a:xfrm>
            <a:off x="168935" y="6457"/>
            <a:ext cx="1253266" cy="1266918"/>
          </a:xfrm>
          <a:prstGeom prst="rect">
            <a:avLst/>
          </a:prstGeom>
        </p:spPr>
      </p:pic>
      <p:sp>
        <p:nvSpPr>
          <p:cNvPr id="10" name="textruta 6">
            <a:extLst>
              <a:ext uri="{FF2B5EF4-FFF2-40B4-BE49-F238E27FC236}">
                <a16:creationId xmlns:a16="http://schemas.microsoft.com/office/drawing/2014/main" id="{2DB46EDB-C829-28F3-F5E6-B495E751BD05}"/>
              </a:ext>
            </a:extLst>
          </p:cNvPr>
          <p:cNvSpPr txBox="1"/>
          <p:nvPr/>
        </p:nvSpPr>
        <p:spPr>
          <a:xfrm>
            <a:off x="169880" y="1508792"/>
            <a:ext cx="2111459" cy="4172824"/>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WORDLIST</a:t>
            </a:r>
            <a:endParaRPr lang="en-GB" sz="1662" b="1"/>
          </a:p>
          <a:p>
            <a:endParaRPr lang="en-GB" sz="1650"/>
          </a:p>
          <a:p>
            <a:r>
              <a:rPr lang="en-GB" sz="1650"/>
              <a:t>museum</a:t>
            </a:r>
          </a:p>
          <a:p>
            <a:r>
              <a:rPr lang="en-GB" sz="1650"/>
              <a:t>ticket</a:t>
            </a:r>
            <a:endParaRPr lang="en-GB" err="1"/>
          </a:p>
          <a:p>
            <a:r>
              <a:rPr lang="en-GB" sz="1650"/>
              <a:t>Wax figures</a:t>
            </a:r>
            <a:br>
              <a:rPr lang="en-GB" sz="1650"/>
            </a:br>
            <a:r>
              <a:rPr lang="en-GB" sz="1650"/>
              <a:t>celebrities</a:t>
            </a:r>
            <a:endParaRPr lang="en-GB"/>
          </a:p>
          <a:p>
            <a:r>
              <a:rPr lang="en-GB" sz="1650"/>
              <a:t>stars</a:t>
            </a:r>
            <a:endParaRPr lang="en-GB"/>
          </a:p>
          <a:p>
            <a:r>
              <a:rPr lang="en-GB" sz="1650"/>
              <a:t>founder</a:t>
            </a:r>
            <a:br>
              <a:rPr lang="en-GB" sz="1650"/>
            </a:br>
            <a:r>
              <a:rPr lang="en-GB" sz="1650"/>
              <a:t>artists</a:t>
            </a:r>
            <a:br>
              <a:rPr lang="en-GB" sz="1650"/>
            </a:br>
            <a:r>
              <a:rPr lang="en-GB" sz="1650"/>
              <a:t>sculpture</a:t>
            </a:r>
            <a:endParaRPr lang="en-GB"/>
          </a:p>
          <a:p>
            <a:r>
              <a:rPr lang="en-GB" sz="1650"/>
              <a:t>selfie</a:t>
            </a:r>
            <a:br>
              <a:rPr lang="en-GB" sz="1650"/>
            </a:br>
            <a:r>
              <a:rPr lang="en-GB" sz="1650"/>
              <a:t>history</a:t>
            </a:r>
            <a:br>
              <a:rPr lang="en-GB" sz="1650"/>
            </a:br>
            <a:endParaRPr lang="en-GB" sz="1650"/>
          </a:p>
          <a:p>
            <a:endParaRPr lang="en-GB" sz="1650"/>
          </a:p>
          <a:p>
            <a:endParaRPr lang="en-GB" sz="1650"/>
          </a:p>
          <a:p>
            <a:endParaRPr lang="en-GB" sz="1662"/>
          </a:p>
        </p:txBody>
      </p:sp>
      <p:sp>
        <p:nvSpPr>
          <p:cNvPr id="12" name="textruta 8">
            <a:extLst>
              <a:ext uri="{FF2B5EF4-FFF2-40B4-BE49-F238E27FC236}">
                <a16:creationId xmlns:a16="http://schemas.microsoft.com/office/drawing/2014/main" id="{88C495F1-7FDA-6968-8471-7880E21B1418}"/>
              </a:ext>
            </a:extLst>
          </p:cNvPr>
          <p:cNvSpPr txBox="1"/>
          <p:nvPr/>
        </p:nvSpPr>
        <p:spPr>
          <a:xfrm>
            <a:off x="1856688" y="371337"/>
            <a:ext cx="7101308" cy="4853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a:solidFill>
                  <a:schemeClr val="bg1">
                    <a:lumMod val="95000"/>
                  </a:schemeClr>
                </a:solidFill>
              </a:rPr>
              <a:t>7. Madam Tussauds</a:t>
            </a:r>
            <a:endParaRPr lang="sv-SE">
              <a:solidFill>
                <a:schemeClr val="bg1">
                  <a:lumMod val="95000"/>
                </a:schemeClr>
              </a:solidFill>
            </a:endParaRPr>
          </a:p>
        </p:txBody>
      </p:sp>
      <p:sp>
        <p:nvSpPr>
          <p:cNvPr id="13" name="textruta 12">
            <a:extLst>
              <a:ext uri="{FF2B5EF4-FFF2-40B4-BE49-F238E27FC236}">
                <a16:creationId xmlns:a16="http://schemas.microsoft.com/office/drawing/2014/main" id="{F6A73089-954B-3A19-92EF-50525C87B356}"/>
              </a:ext>
            </a:extLst>
          </p:cNvPr>
          <p:cNvSpPr txBox="1"/>
          <p:nvPr/>
        </p:nvSpPr>
        <p:spPr>
          <a:xfrm>
            <a:off x="230647" y="4708521"/>
            <a:ext cx="2360660" cy="954107"/>
          </a:xfrm>
          <a:prstGeom prst="rect">
            <a:avLst/>
          </a:prstGeom>
          <a:solidFill>
            <a:schemeClr val="bg1">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202020"/>
                </a:solidFill>
                <a:latin typeface="Raleway"/>
              </a:rPr>
              <a:t>Other MT locations: Las Vegas, New York, Berlin, Prague, Singapore, Hong Kong, Dubai, Sydney.</a:t>
            </a:r>
            <a:endParaRPr lang="en-US" sz="1400"/>
          </a:p>
        </p:txBody>
      </p:sp>
      <p:sp>
        <p:nvSpPr>
          <p:cNvPr id="15" name="textruta 14">
            <a:extLst>
              <a:ext uri="{FF2B5EF4-FFF2-40B4-BE49-F238E27FC236}">
                <a16:creationId xmlns:a16="http://schemas.microsoft.com/office/drawing/2014/main" id="{2F672A68-FAE8-6E1F-B9A1-F3B56B83EDF5}"/>
              </a:ext>
            </a:extLst>
          </p:cNvPr>
          <p:cNvSpPr txBox="1"/>
          <p:nvPr/>
        </p:nvSpPr>
        <p:spPr>
          <a:xfrm>
            <a:off x="4107551" y="1285377"/>
            <a:ext cx="5038501" cy="56630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600">
                <a:solidFill>
                  <a:srgbClr val="000000"/>
                </a:solidFill>
                <a:highlight>
                  <a:srgbClr val="C0C0C0"/>
                </a:highlight>
                <a:ea typeface="+mn-lt"/>
                <a:cs typeface="+mn-lt"/>
              </a:rPr>
              <a:t>A museum full of life-sized </a:t>
            </a:r>
            <a:r>
              <a:rPr lang="en-US" sz="1600" b="1">
                <a:solidFill>
                  <a:srgbClr val="000000"/>
                </a:solidFill>
                <a:highlight>
                  <a:srgbClr val="C0C0C0"/>
                </a:highlight>
                <a:ea typeface="+mn-lt"/>
                <a:cs typeface="+mn-lt"/>
              </a:rPr>
              <a:t>wax figures</a:t>
            </a:r>
            <a:r>
              <a:rPr lang="en-US" sz="1600">
                <a:solidFill>
                  <a:srgbClr val="000000"/>
                </a:solidFill>
                <a:highlight>
                  <a:srgbClr val="C0C0C0"/>
                </a:highlight>
                <a:ea typeface="+mn-lt"/>
                <a:cs typeface="+mn-lt"/>
              </a:rPr>
              <a:t>.</a:t>
            </a:r>
            <a:endParaRPr lang="en-GB" sz="1600">
              <a:solidFill>
                <a:srgbClr val="000000"/>
              </a:solidFill>
              <a:highlight>
                <a:srgbClr val="C0C0C0"/>
              </a:highlight>
              <a:ea typeface="+mn-lt"/>
              <a:cs typeface="+mn-lt"/>
            </a:endParaRPr>
          </a:p>
          <a:p>
            <a:pPr algn="r"/>
            <a:r>
              <a:rPr lang="en-US" sz="1600">
                <a:solidFill>
                  <a:srgbClr val="000000"/>
                </a:solidFill>
                <a:highlight>
                  <a:srgbClr val="C0C0C0"/>
                </a:highlight>
                <a:ea typeface="+mn-lt"/>
                <a:cs typeface="+mn-lt"/>
              </a:rPr>
              <a:t>Opened in </a:t>
            </a:r>
            <a:r>
              <a:rPr lang="en-US" sz="1600" b="1">
                <a:solidFill>
                  <a:srgbClr val="000000"/>
                </a:solidFill>
                <a:highlight>
                  <a:srgbClr val="C0C0C0"/>
                </a:highlight>
                <a:ea typeface="+mn-lt"/>
                <a:cs typeface="+mn-lt"/>
              </a:rPr>
              <a:t>1835</a:t>
            </a:r>
            <a:r>
              <a:rPr lang="en-US" sz="1600">
                <a:solidFill>
                  <a:srgbClr val="000000"/>
                </a:solidFill>
                <a:highlight>
                  <a:srgbClr val="C0C0C0"/>
                </a:highlight>
                <a:ea typeface="+mn-lt"/>
                <a:cs typeface="+mn-lt"/>
              </a:rPr>
              <a:t>.</a:t>
            </a:r>
            <a:endParaRPr lang="en-GB" sz="1600">
              <a:solidFill>
                <a:srgbClr val="000000"/>
              </a:solidFill>
              <a:highlight>
                <a:srgbClr val="C0C0C0"/>
              </a:highlight>
              <a:ea typeface="+mn-lt"/>
              <a:cs typeface="+mn-lt"/>
            </a:endParaRPr>
          </a:p>
          <a:p>
            <a:pPr algn="r"/>
            <a:r>
              <a:rPr lang="en-US" sz="1600" b="1">
                <a:solidFill>
                  <a:srgbClr val="000000"/>
                </a:solidFill>
                <a:highlight>
                  <a:srgbClr val="C0C0C0"/>
                </a:highlight>
                <a:ea typeface="+mn-lt"/>
                <a:cs typeface="+mn-lt"/>
              </a:rPr>
              <a:t>Marie Tussaud</a:t>
            </a:r>
            <a:r>
              <a:rPr lang="en-US" sz="1600">
                <a:solidFill>
                  <a:srgbClr val="000000"/>
                </a:solidFill>
                <a:highlight>
                  <a:srgbClr val="C0C0C0"/>
                </a:highlight>
                <a:ea typeface="+mn-lt"/>
                <a:cs typeface="+mn-lt"/>
              </a:rPr>
              <a:t> is the founder and a </a:t>
            </a:r>
            <a:br>
              <a:rPr lang="en-US" sz="1600">
                <a:solidFill>
                  <a:srgbClr val="000000"/>
                </a:solidFill>
                <a:highlight>
                  <a:srgbClr val="C0C0C0"/>
                </a:highlight>
                <a:ea typeface="+mn-lt"/>
                <a:cs typeface="+mn-lt"/>
              </a:rPr>
            </a:br>
            <a:r>
              <a:rPr lang="en-US" sz="1600">
                <a:solidFill>
                  <a:srgbClr val="000000"/>
                </a:solidFill>
                <a:highlight>
                  <a:srgbClr val="C0C0C0"/>
                </a:highlight>
                <a:ea typeface="+mn-lt"/>
                <a:cs typeface="+mn-lt"/>
              </a:rPr>
              <a:t>French wax-sculptor (1761-1850).</a:t>
            </a:r>
            <a:endParaRPr lang="en-GB" sz="1600">
              <a:solidFill>
                <a:srgbClr val="000000"/>
              </a:solidFill>
              <a:highlight>
                <a:srgbClr val="C0C0C0"/>
              </a:highlight>
            </a:endParaRPr>
          </a:p>
          <a:p>
            <a:pPr algn="r"/>
            <a:r>
              <a:rPr lang="en-US" sz="1600">
                <a:solidFill>
                  <a:srgbClr val="000000"/>
                </a:solidFill>
                <a:highlight>
                  <a:srgbClr val="C0C0C0"/>
                </a:highlight>
                <a:ea typeface="+mn-lt"/>
                <a:cs typeface="+mn-lt"/>
              </a:rPr>
              <a:t>Famous people and characters from all over </a:t>
            </a:r>
            <a:br>
              <a:rPr lang="en-US" sz="1600">
                <a:solidFill>
                  <a:srgbClr val="000000"/>
                </a:solidFill>
                <a:highlight>
                  <a:srgbClr val="C0C0C0"/>
                </a:highlight>
                <a:ea typeface="+mn-lt"/>
                <a:cs typeface="+mn-lt"/>
              </a:rPr>
            </a:br>
            <a:r>
              <a:rPr lang="en-US" sz="1600">
                <a:solidFill>
                  <a:srgbClr val="000000"/>
                </a:solidFill>
                <a:highlight>
                  <a:srgbClr val="C0C0C0"/>
                </a:highlight>
                <a:ea typeface="+mn-lt"/>
                <a:cs typeface="+mn-lt"/>
              </a:rPr>
              <a:t>the world,</a:t>
            </a:r>
            <a:r>
              <a:rPr lang="en-US" sz="1600" b="1">
                <a:solidFill>
                  <a:srgbClr val="000000"/>
                </a:solidFill>
                <a:highlight>
                  <a:srgbClr val="C0C0C0"/>
                </a:highlight>
                <a:ea typeface="+mn-lt"/>
                <a:cs typeface="+mn-lt"/>
              </a:rPr>
              <a:t> like Spider-Man, Harry Potter</a:t>
            </a:r>
            <a:r>
              <a:rPr lang="en-US" sz="1600">
                <a:solidFill>
                  <a:srgbClr val="000000"/>
                </a:solidFill>
                <a:highlight>
                  <a:srgbClr val="C0C0C0"/>
                </a:highlight>
                <a:ea typeface="+mn-lt"/>
                <a:cs typeface="+mn-lt"/>
              </a:rPr>
              <a:t>, </a:t>
            </a:r>
            <a:br>
              <a:rPr lang="en-US" sz="1600">
                <a:solidFill>
                  <a:srgbClr val="000000"/>
                </a:solidFill>
                <a:highlight>
                  <a:srgbClr val="C0C0C0"/>
                </a:highlight>
                <a:ea typeface="+mn-lt"/>
                <a:cs typeface="+mn-lt"/>
              </a:rPr>
            </a:br>
            <a:r>
              <a:rPr lang="en-US" sz="1600" b="1">
                <a:solidFill>
                  <a:srgbClr val="000000"/>
                </a:solidFill>
                <a:highlight>
                  <a:srgbClr val="C0C0C0"/>
                </a:highlight>
                <a:ea typeface="+mn-lt"/>
                <a:cs typeface="+mn-lt"/>
              </a:rPr>
              <a:t>Beyoncé</a:t>
            </a:r>
            <a:r>
              <a:rPr lang="en-US" sz="1600">
                <a:solidFill>
                  <a:srgbClr val="000000"/>
                </a:solidFill>
                <a:highlight>
                  <a:srgbClr val="C0C0C0"/>
                </a:highlight>
                <a:ea typeface="+mn-lt"/>
                <a:cs typeface="+mn-lt"/>
              </a:rPr>
              <a:t> and </a:t>
            </a:r>
            <a:r>
              <a:rPr lang="en-US" sz="1600" b="1">
                <a:solidFill>
                  <a:srgbClr val="000000"/>
                </a:solidFill>
                <a:highlight>
                  <a:srgbClr val="C0C0C0"/>
                </a:highlight>
                <a:ea typeface="+mn-lt"/>
                <a:cs typeface="+mn-lt"/>
              </a:rPr>
              <a:t>royal family members like </a:t>
            </a:r>
            <a:br>
              <a:rPr lang="en-US" sz="1600" b="1">
                <a:solidFill>
                  <a:srgbClr val="000000"/>
                </a:solidFill>
                <a:highlight>
                  <a:srgbClr val="C0C0C0"/>
                </a:highlight>
                <a:ea typeface="+mn-lt"/>
                <a:cs typeface="+mn-lt"/>
              </a:rPr>
            </a:br>
            <a:r>
              <a:rPr lang="en-US" sz="1600" b="1">
                <a:solidFill>
                  <a:srgbClr val="000000"/>
                </a:solidFill>
                <a:highlight>
                  <a:srgbClr val="C0C0C0"/>
                </a:highlight>
                <a:ea typeface="+mn-lt"/>
                <a:cs typeface="+mn-lt"/>
              </a:rPr>
              <a:t>King Charles III and Prince William</a:t>
            </a:r>
            <a:r>
              <a:rPr lang="en-US" sz="1600">
                <a:solidFill>
                  <a:srgbClr val="000000"/>
                </a:solidFill>
                <a:highlight>
                  <a:srgbClr val="C0C0C0"/>
                </a:highlight>
                <a:ea typeface="+mn-lt"/>
                <a:cs typeface="+mn-lt"/>
              </a:rPr>
              <a:t>. </a:t>
            </a:r>
            <a:endParaRPr lang="en-GB" sz="1600"/>
          </a:p>
          <a:p>
            <a:pPr algn="r"/>
            <a:br>
              <a:rPr lang="en-US" sz="1600">
                <a:solidFill>
                  <a:srgbClr val="000000"/>
                </a:solidFill>
                <a:highlight>
                  <a:srgbClr val="C0C0C0"/>
                </a:highlight>
                <a:ea typeface="+mn-lt"/>
                <a:cs typeface="+mn-lt"/>
              </a:rPr>
            </a:br>
            <a:r>
              <a:rPr lang="en-US" sz="1600">
                <a:solidFill>
                  <a:srgbClr val="000000"/>
                </a:solidFill>
                <a:highlight>
                  <a:srgbClr val="C0C0C0"/>
                </a:highlight>
                <a:ea typeface="+mn-lt"/>
                <a:cs typeface="+mn-lt"/>
              </a:rPr>
              <a:t>Artists spend months making the wax figures.</a:t>
            </a:r>
            <a:endParaRPr lang="en-GB" sz="1600">
              <a:solidFill>
                <a:srgbClr val="000000"/>
              </a:solidFill>
              <a:highlight>
                <a:srgbClr val="C0C0C0"/>
              </a:highlight>
              <a:ea typeface="+mn-lt"/>
              <a:cs typeface="+mn-lt"/>
            </a:endParaRPr>
          </a:p>
          <a:p>
            <a:pPr algn="r"/>
            <a:r>
              <a:rPr lang="en-US" sz="1600">
                <a:solidFill>
                  <a:srgbClr val="000000"/>
                </a:solidFill>
                <a:highlight>
                  <a:srgbClr val="C0C0C0"/>
                </a:highlight>
                <a:ea typeface="+mn-lt"/>
                <a:cs typeface="+mn-lt"/>
              </a:rPr>
              <a:t>You can take selfies with your favorite stars.</a:t>
            </a:r>
            <a:endParaRPr lang="en-US" sz="1600">
              <a:highlight>
                <a:srgbClr val="C0C0C0"/>
              </a:highlight>
            </a:endParaRPr>
          </a:p>
          <a:p>
            <a:pPr algn="r"/>
            <a:r>
              <a:rPr lang="en-US" sz="1600" b="1">
                <a:solidFill>
                  <a:srgbClr val="000000"/>
                </a:solidFill>
                <a:highlight>
                  <a:srgbClr val="C0C0C0"/>
                </a:highlight>
                <a:ea typeface="+mn-lt"/>
                <a:cs typeface="+mn-lt"/>
              </a:rPr>
              <a:t>“Spirit of London”</a:t>
            </a:r>
            <a:r>
              <a:rPr lang="en-US" sz="1600">
                <a:solidFill>
                  <a:srgbClr val="000000"/>
                </a:solidFill>
                <a:highlight>
                  <a:srgbClr val="C0C0C0"/>
                </a:highlight>
                <a:ea typeface="+mn-lt"/>
                <a:cs typeface="+mn-lt"/>
              </a:rPr>
              <a:t>, a section where you ride in a </a:t>
            </a:r>
            <a:br>
              <a:rPr lang="en-US" sz="1600">
                <a:solidFill>
                  <a:srgbClr val="000000"/>
                </a:solidFill>
                <a:highlight>
                  <a:srgbClr val="C0C0C0"/>
                </a:highlight>
                <a:ea typeface="+mn-lt"/>
                <a:cs typeface="+mn-lt"/>
              </a:rPr>
            </a:br>
            <a:r>
              <a:rPr lang="en-US" sz="1600">
                <a:solidFill>
                  <a:srgbClr val="000000"/>
                </a:solidFill>
                <a:highlight>
                  <a:srgbClr val="C0C0C0"/>
                </a:highlight>
                <a:ea typeface="+mn-lt"/>
                <a:cs typeface="+mn-lt"/>
              </a:rPr>
              <a:t>black cab through scenes from London’s history. </a:t>
            </a:r>
          </a:p>
          <a:p>
            <a:pPr algn="r"/>
            <a:r>
              <a:rPr lang="en-US" sz="1600" b="1">
                <a:solidFill>
                  <a:srgbClr val="000000"/>
                </a:solidFill>
                <a:highlight>
                  <a:srgbClr val="C0C0C0"/>
                </a:highlight>
                <a:ea typeface="+mn-lt"/>
                <a:cs typeface="+mn-lt"/>
              </a:rPr>
              <a:t>Chamber of Horrors</a:t>
            </a:r>
            <a:r>
              <a:rPr lang="en-US" sz="1600">
                <a:solidFill>
                  <a:srgbClr val="000000"/>
                </a:solidFill>
                <a:highlight>
                  <a:srgbClr val="C0C0C0"/>
                </a:highlight>
                <a:ea typeface="+mn-lt"/>
                <a:cs typeface="+mn-lt"/>
              </a:rPr>
              <a:t>, where you learn about some </a:t>
            </a:r>
            <a:br>
              <a:rPr lang="en-US" sz="1600">
                <a:solidFill>
                  <a:srgbClr val="000000"/>
                </a:solidFill>
                <a:highlight>
                  <a:srgbClr val="C0C0C0"/>
                </a:highlight>
                <a:ea typeface="+mn-lt"/>
                <a:cs typeface="+mn-lt"/>
              </a:rPr>
            </a:br>
            <a:r>
              <a:rPr lang="en-US" sz="1600">
                <a:solidFill>
                  <a:srgbClr val="000000"/>
                </a:solidFill>
                <a:highlight>
                  <a:srgbClr val="C0C0C0"/>
                </a:highlight>
                <a:ea typeface="+mn-lt"/>
                <a:cs typeface="+mn-lt"/>
              </a:rPr>
              <a:t>dark and spooky stories from the past.</a:t>
            </a:r>
            <a:endParaRPr lang="en-GB" sz="1600"/>
          </a:p>
          <a:p>
            <a:pPr algn="r"/>
            <a:r>
              <a:rPr lang="en-GB" sz="1600">
                <a:solidFill>
                  <a:srgbClr val="282828"/>
                </a:solidFill>
                <a:highlight>
                  <a:srgbClr val="C0C0C0"/>
                </a:highlight>
                <a:ea typeface="+mn-lt"/>
                <a:cs typeface="+mn-lt"/>
              </a:rPr>
              <a:t>Open seven days a week between 10am and 3pm.</a:t>
            </a:r>
            <a:endParaRPr lang="en-GB" sz="1600">
              <a:ea typeface="+mn-lt"/>
              <a:cs typeface="+mn-lt"/>
            </a:endParaRPr>
          </a:p>
          <a:p>
            <a:endParaRPr lang="en-GB" sz="1600" b="1">
              <a:solidFill>
                <a:srgbClr val="282828"/>
              </a:solidFill>
              <a:highlight>
                <a:srgbClr val="C0C0C0"/>
              </a:highlight>
              <a:ea typeface="+mn-lt"/>
              <a:cs typeface="+mn-lt"/>
            </a:endParaRPr>
          </a:p>
          <a:p>
            <a:r>
              <a:rPr lang="en-GB" sz="1600" b="1">
                <a:solidFill>
                  <a:srgbClr val="282828"/>
                </a:solidFill>
                <a:highlight>
                  <a:srgbClr val="C0C0C0"/>
                </a:highlight>
                <a:ea typeface="+mn-lt"/>
                <a:cs typeface="+mn-lt"/>
              </a:rPr>
              <a:t>Child Ticket    </a:t>
            </a:r>
            <a:r>
              <a:rPr lang="en-GB" sz="1600">
                <a:solidFill>
                  <a:srgbClr val="282828"/>
                </a:solidFill>
                <a:highlight>
                  <a:srgbClr val="C0C0C0"/>
                </a:highlight>
                <a:ea typeface="+mn-lt"/>
                <a:cs typeface="+mn-lt"/>
              </a:rPr>
              <a:t>From £26.00 </a:t>
            </a:r>
            <a:endParaRPr lang="en-GB" sz="1600">
              <a:solidFill>
                <a:srgbClr val="202122"/>
              </a:solidFill>
              <a:highlight>
                <a:srgbClr val="C0C0C0"/>
              </a:highlight>
            </a:endParaRPr>
          </a:p>
          <a:p>
            <a:r>
              <a:rPr lang="en-GB" sz="1600" b="1">
                <a:solidFill>
                  <a:srgbClr val="282828"/>
                </a:solidFill>
                <a:highlight>
                  <a:srgbClr val="C0C0C0"/>
                </a:highlight>
                <a:ea typeface="+mn-lt"/>
                <a:cs typeface="+mn-lt"/>
              </a:rPr>
              <a:t>Infant Ticket   </a:t>
            </a:r>
            <a:r>
              <a:rPr lang="en-GB" sz="1600">
                <a:solidFill>
                  <a:srgbClr val="282828"/>
                </a:solidFill>
                <a:highlight>
                  <a:srgbClr val="C0C0C0"/>
                </a:highlight>
                <a:ea typeface="+mn-lt"/>
                <a:cs typeface="+mn-lt"/>
              </a:rPr>
              <a:t>Free</a:t>
            </a:r>
            <a:endParaRPr lang="en-GB" sz="1600">
              <a:solidFill>
                <a:srgbClr val="282828"/>
              </a:solidFill>
              <a:highlight>
                <a:srgbClr val="C0C0C0"/>
              </a:highlight>
            </a:endParaRPr>
          </a:p>
          <a:p>
            <a:r>
              <a:rPr lang="en-GB" sz="1600" b="1">
                <a:solidFill>
                  <a:srgbClr val="282828"/>
                </a:solidFill>
                <a:highlight>
                  <a:srgbClr val="C0C0C0"/>
                </a:highlight>
                <a:ea typeface="+mn-lt"/>
                <a:cs typeface="+mn-lt"/>
              </a:rPr>
              <a:t>Adult Ticket     </a:t>
            </a:r>
            <a:r>
              <a:rPr lang="en-GB" sz="1600">
                <a:solidFill>
                  <a:srgbClr val="282828"/>
                </a:solidFill>
                <a:highlight>
                  <a:srgbClr val="C0C0C0"/>
                </a:highlight>
                <a:ea typeface="+mn-lt"/>
                <a:cs typeface="+mn-lt"/>
              </a:rPr>
              <a:t>From £29.00</a:t>
            </a:r>
            <a:endParaRPr lang="en-GB" sz="1600"/>
          </a:p>
          <a:p>
            <a:r>
              <a:rPr lang="en-GB" sz="1600">
                <a:solidFill>
                  <a:srgbClr val="202122"/>
                </a:solidFill>
                <a:highlight>
                  <a:srgbClr val="C0C0C0"/>
                </a:highlight>
                <a:ea typeface="+mn-lt"/>
                <a:cs typeface="+mn-lt"/>
              </a:rPr>
              <a:t>Over 2.5 visitors annually</a:t>
            </a:r>
            <a:endParaRPr lang="en-GB" sz="1600"/>
          </a:p>
          <a:p>
            <a:endParaRPr lang="sv-SE" sz="1300">
              <a:solidFill>
                <a:srgbClr val="282828"/>
              </a:solidFill>
              <a:highlight>
                <a:srgbClr val="C0C0C0"/>
              </a:highlight>
              <a:ea typeface="+mn-lt"/>
              <a:cs typeface="+mn-lt"/>
            </a:endParaRPr>
          </a:p>
          <a:p>
            <a:endParaRPr lang="sv-SE" sz="1300">
              <a:solidFill>
                <a:srgbClr val="282828"/>
              </a:solidFill>
              <a:ea typeface="+mn-lt"/>
              <a:cs typeface="+mn-lt"/>
            </a:endParaRPr>
          </a:p>
        </p:txBody>
      </p:sp>
      <p:sp>
        <p:nvSpPr>
          <p:cNvPr id="17" name="textruta 16">
            <a:extLst>
              <a:ext uri="{FF2B5EF4-FFF2-40B4-BE49-F238E27FC236}">
                <a16:creationId xmlns:a16="http://schemas.microsoft.com/office/drawing/2014/main" id="{20BD5574-39F2-ACB7-397C-7FAE41998FAB}"/>
              </a:ext>
            </a:extLst>
          </p:cNvPr>
          <p:cNvSpPr txBox="1"/>
          <p:nvPr/>
        </p:nvSpPr>
        <p:spPr>
          <a:xfrm>
            <a:off x="5993601" y="225356"/>
            <a:ext cx="4572000"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err="1">
                <a:solidFill>
                  <a:schemeClr val="bg2"/>
                </a:solidFill>
                <a:latin typeface="Raleway"/>
                <a:ea typeface="Raleway"/>
                <a:cs typeface="Raleway"/>
              </a:rPr>
              <a:t>VisitLondon</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4">
                  <a:extLst>
                    <a:ext uri="{A12FA001-AC4F-418D-AE19-62706E023703}">
                      <ahyp:hlinkClr xmlns:ahyp="http://schemas.microsoft.com/office/drawing/2018/hyperlinkcolor" val="tx"/>
                    </a:ext>
                  </a:extLst>
                </a:hlinkClick>
              </a:rPr>
              <a:t>Madame Tussauds</a:t>
            </a:r>
            <a:r>
              <a:rPr lang="en-US" sz="1400" b="1">
                <a:solidFill>
                  <a:schemeClr val="bg2"/>
                </a:solidFill>
                <a:latin typeface="Raleway"/>
                <a:ea typeface="Raleway"/>
                <a:cs typeface="Raleway"/>
              </a:rPr>
              <a:t>"</a:t>
            </a:r>
            <a:br>
              <a:rPr lang="en-US" sz="1400" b="1">
                <a:latin typeface="Raleway"/>
                <a:ea typeface="Raleway"/>
                <a:cs typeface="Raleway"/>
              </a:rPr>
            </a:br>
            <a:r>
              <a:rPr lang="en-US" sz="1400" b="1">
                <a:solidFill>
                  <a:schemeClr val="bg2"/>
                </a:solidFill>
                <a:latin typeface="Raleway"/>
                <a:ea typeface="Raleway"/>
                <a:cs typeface="Raleway"/>
                <a:hlinkClick r:id="rId5">
                  <a:extLst>
                    <a:ext uri="{A12FA001-AC4F-418D-AE19-62706E023703}">
                      <ahyp:hlinkClr xmlns:ahyp="http://schemas.microsoft.com/office/drawing/2018/hyperlinkcolor" val="tx"/>
                    </a:ext>
                  </a:extLst>
                </a:hlinkClick>
              </a:rPr>
              <a:t>madametussauds.com</a:t>
            </a:r>
            <a:br>
              <a:rPr lang="en-US" sz="1400" b="1">
                <a:latin typeface="Raleway"/>
                <a:ea typeface="Raleway"/>
                <a:cs typeface="Raleway"/>
              </a:rPr>
            </a:br>
            <a:r>
              <a:rPr lang="en-US" sz="1400" b="1" err="1">
                <a:solidFill>
                  <a:schemeClr val="bg2"/>
                </a:solidFill>
                <a:latin typeface="Raleway"/>
                <a:ea typeface="Raleway"/>
                <a:cs typeface="Raleway"/>
              </a:rPr>
              <a:t>Youtube</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6">
                  <a:extLst>
                    <a:ext uri="{A12FA001-AC4F-418D-AE19-62706E023703}">
                      <ahyp:hlinkClr xmlns:ahyp="http://schemas.microsoft.com/office/drawing/2018/hyperlinkcolor" val="tx"/>
                    </a:ext>
                  </a:extLst>
                </a:hlinkClick>
              </a:rPr>
              <a:t>Making Lady Gaga</a:t>
            </a:r>
            <a:r>
              <a:rPr lang="en-US" sz="1400" b="1">
                <a:solidFill>
                  <a:schemeClr val="bg2"/>
                </a:solidFill>
                <a:latin typeface="Raleway"/>
                <a:ea typeface="Raleway"/>
                <a:cs typeface="Raleway"/>
              </a:rPr>
              <a:t>"</a:t>
            </a:r>
            <a:br>
              <a:rPr lang="en-US" sz="1400" b="1">
                <a:latin typeface="Raleway"/>
                <a:ea typeface="Raleway"/>
                <a:cs typeface="Raleway"/>
              </a:rPr>
            </a:br>
            <a:endParaRPr lang="en-US" sz="1400">
              <a:solidFill>
                <a:schemeClr val="bg2"/>
              </a:solidFill>
              <a:latin typeface="Raleway"/>
              <a:ea typeface="Raleway"/>
              <a:cs typeface="Raleway"/>
            </a:endParaRPr>
          </a:p>
          <a:p>
            <a:pPr algn="ctr"/>
            <a:endParaRPr lang="sv-SE"/>
          </a:p>
        </p:txBody>
      </p:sp>
      <p:pic>
        <p:nvPicPr>
          <p:cNvPr id="2" name="Bildobjekt 1" descr="Madame Tussauds to Open in China | Social News XYZ">
            <a:extLst>
              <a:ext uri="{FF2B5EF4-FFF2-40B4-BE49-F238E27FC236}">
                <a16:creationId xmlns:a16="http://schemas.microsoft.com/office/drawing/2014/main" id="{714F71B8-71BC-A7C2-F4E9-0521EB718EE4}"/>
              </a:ext>
            </a:extLst>
          </p:cNvPr>
          <p:cNvPicPr>
            <a:picLocks noChangeAspect="1"/>
          </p:cNvPicPr>
          <p:nvPr/>
        </p:nvPicPr>
        <p:blipFill>
          <a:blip r:embed="rId7"/>
          <a:stretch>
            <a:fillRect/>
          </a:stretch>
        </p:blipFill>
        <p:spPr>
          <a:xfrm>
            <a:off x="7034688" y="5411771"/>
            <a:ext cx="2118991" cy="1441457"/>
          </a:xfrm>
          <a:prstGeom prst="rect">
            <a:avLst/>
          </a:prstGeom>
        </p:spPr>
      </p:pic>
      <p:pic>
        <p:nvPicPr>
          <p:cNvPr id="5" name="Bildobjekt 4" descr="En bild som visar Människoansikte, porträtt, Retrostil, kvinna&#10;&#10;AI-genererat innehåll kan vara felaktigt.">
            <a:extLst>
              <a:ext uri="{FF2B5EF4-FFF2-40B4-BE49-F238E27FC236}">
                <a16:creationId xmlns:a16="http://schemas.microsoft.com/office/drawing/2014/main" id="{812D875D-A1E2-7E2C-0795-73C5B9DA6EEB}"/>
              </a:ext>
            </a:extLst>
          </p:cNvPr>
          <p:cNvPicPr>
            <a:picLocks noChangeAspect="1"/>
          </p:cNvPicPr>
          <p:nvPr/>
        </p:nvPicPr>
        <p:blipFill>
          <a:blip r:embed="rId8"/>
          <a:stretch>
            <a:fillRect/>
          </a:stretch>
        </p:blipFill>
        <p:spPr>
          <a:xfrm>
            <a:off x="275897" y="5811728"/>
            <a:ext cx="1037897" cy="1028372"/>
          </a:xfrm>
          <a:prstGeom prst="rect">
            <a:avLst/>
          </a:prstGeom>
        </p:spPr>
      </p:pic>
      <p:sp>
        <p:nvSpPr>
          <p:cNvPr id="9" name="textruta 8">
            <a:extLst>
              <a:ext uri="{FF2B5EF4-FFF2-40B4-BE49-F238E27FC236}">
                <a16:creationId xmlns:a16="http://schemas.microsoft.com/office/drawing/2014/main" id="{EE32BE07-B8F3-91E1-7992-BE5E5037A6FF}"/>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311603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7C33-8EAA-0C32-12CD-6AB74B133F8E}"/>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8E39DB0C-8E31-A79A-16E6-A9B2D765EA87}"/>
              </a:ext>
            </a:extLst>
          </p:cNvPr>
          <p:cNvSpPr/>
          <p:nvPr/>
        </p:nvSpPr>
        <p:spPr>
          <a:xfrm>
            <a:off x="165324" y="-6169"/>
            <a:ext cx="1587230" cy="687059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6" name="Rektangel 5">
            <a:extLst>
              <a:ext uri="{FF2B5EF4-FFF2-40B4-BE49-F238E27FC236}">
                <a16:creationId xmlns:a16="http://schemas.microsoft.com/office/drawing/2014/main" id="{986485BF-F14E-9123-B816-BA8DE83EF16E}"/>
              </a:ext>
            </a:extLst>
          </p:cNvPr>
          <p:cNvSpPr/>
          <p:nvPr/>
        </p:nvSpPr>
        <p:spPr>
          <a:xfrm>
            <a:off x="1" y="188978"/>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0" name="textruta 6">
            <a:extLst>
              <a:ext uri="{FF2B5EF4-FFF2-40B4-BE49-F238E27FC236}">
                <a16:creationId xmlns:a16="http://schemas.microsoft.com/office/drawing/2014/main" id="{F8CB4866-41FD-8053-4C4A-E62175CBFCAD}"/>
              </a:ext>
            </a:extLst>
          </p:cNvPr>
          <p:cNvSpPr txBox="1"/>
          <p:nvPr/>
        </p:nvSpPr>
        <p:spPr>
          <a:xfrm>
            <a:off x="169880" y="1508792"/>
            <a:ext cx="2111459" cy="4172824"/>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a:t>WORDLIST</a:t>
            </a:r>
            <a:endParaRPr lang="en-GB" sz="1662" b="1"/>
          </a:p>
          <a:p>
            <a:endParaRPr lang="en-GB" sz="1650"/>
          </a:p>
          <a:p>
            <a:r>
              <a:rPr lang="en-GB" sz="1650"/>
              <a:t>museum</a:t>
            </a:r>
          </a:p>
          <a:p>
            <a:r>
              <a:rPr lang="en-GB" sz="1650"/>
              <a:t>ticket</a:t>
            </a:r>
            <a:endParaRPr lang="en-GB" err="1"/>
          </a:p>
          <a:p>
            <a:r>
              <a:rPr lang="en-GB" sz="1650"/>
              <a:t>Wax figures</a:t>
            </a:r>
            <a:br>
              <a:rPr lang="en-GB" sz="1650"/>
            </a:br>
            <a:r>
              <a:rPr lang="en-GB" sz="1650"/>
              <a:t>celebrities</a:t>
            </a:r>
            <a:endParaRPr lang="en-GB"/>
          </a:p>
          <a:p>
            <a:r>
              <a:rPr lang="en-GB" sz="1650"/>
              <a:t>stars</a:t>
            </a:r>
            <a:endParaRPr lang="en-GB"/>
          </a:p>
          <a:p>
            <a:r>
              <a:rPr lang="en-GB" sz="1650"/>
              <a:t>founder</a:t>
            </a:r>
            <a:br>
              <a:rPr lang="en-GB" sz="1650"/>
            </a:br>
            <a:r>
              <a:rPr lang="en-GB" sz="1650"/>
              <a:t>artists</a:t>
            </a:r>
            <a:br>
              <a:rPr lang="en-GB" sz="1650"/>
            </a:br>
            <a:r>
              <a:rPr lang="en-GB" sz="1650"/>
              <a:t>sculpture</a:t>
            </a:r>
            <a:endParaRPr lang="en-GB"/>
          </a:p>
          <a:p>
            <a:r>
              <a:rPr lang="en-GB" sz="1650"/>
              <a:t>selfie</a:t>
            </a:r>
            <a:br>
              <a:rPr lang="en-GB" sz="1650"/>
            </a:br>
            <a:r>
              <a:rPr lang="en-GB" sz="1650"/>
              <a:t>history</a:t>
            </a:r>
            <a:br>
              <a:rPr lang="en-GB" sz="1650"/>
            </a:br>
            <a:endParaRPr lang="en-GB" sz="1650"/>
          </a:p>
          <a:p>
            <a:endParaRPr lang="en-GB" sz="1650"/>
          </a:p>
          <a:p>
            <a:endParaRPr lang="en-GB" sz="1650"/>
          </a:p>
          <a:p>
            <a:endParaRPr lang="en-GB" sz="1662"/>
          </a:p>
        </p:txBody>
      </p:sp>
      <p:sp>
        <p:nvSpPr>
          <p:cNvPr id="12" name="textruta 8">
            <a:extLst>
              <a:ext uri="{FF2B5EF4-FFF2-40B4-BE49-F238E27FC236}">
                <a16:creationId xmlns:a16="http://schemas.microsoft.com/office/drawing/2014/main" id="{EBF38F0D-A98B-EB5C-0AC8-9214F8C11733}"/>
              </a:ext>
            </a:extLst>
          </p:cNvPr>
          <p:cNvSpPr txBox="1"/>
          <p:nvPr/>
        </p:nvSpPr>
        <p:spPr>
          <a:xfrm>
            <a:off x="1856688" y="371337"/>
            <a:ext cx="7101308" cy="4853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dirty="0">
                <a:solidFill>
                  <a:schemeClr val="bg1">
                    <a:lumMod val="95000"/>
                  </a:schemeClr>
                </a:solidFill>
              </a:rPr>
              <a:t>8. Jack the Ripper</a:t>
            </a:r>
            <a:endParaRPr lang="sv-SE" dirty="0">
              <a:solidFill>
                <a:schemeClr val="bg1">
                  <a:lumMod val="95000"/>
                </a:schemeClr>
              </a:solidFill>
            </a:endParaRPr>
          </a:p>
        </p:txBody>
      </p:sp>
      <p:sp>
        <p:nvSpPr>
          <p:cNvPr id="17" name="textruta 16">
            <a:extLst>
              <a:ext uri="{FF2B5EF4-FFF2-40B4-BE49-F238E27FC236}">
                <a16:creationId xmlns:a16="http://schemas.microsoft.com/office/drawing/2014/main" id="{BEEC8C6D-24BB-6436-8DEB-9FFD4C294F7D}"/>
              </a:ext>
            </a:extLst>
          </p:cNvPr>
          <p:cNvSpPr txBox="1"/>
          <p:nvPr/>
        </p:nvSpPr>
        <p:spPr>
          <a:xfrm>
            <a:off x="5993601" y="225356"/>
            <a:ext cx="4572000"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err="1">
                <a:solidFill>
                  <a:schemeClr val="bg2"/>
                </a:solidFill>
                <a:latin typeface="Raleway"/>
                <a:ea typeface="Raleway"/>
                <a:cs typeface="Raleway"/>
              </a:rPr>
              <a:t>VisitLondon</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2">
                  <a:extLst>
                    <a:ext uri="{A12FA001-AC4F-418D-AE19-62706E023703}">
                      <ahyp:hlinkClr xmlns:ahyp="http://schemas.microsoft.com/office/drawing/2018/hyperlinkcolor" val="tx"/>
                    </a:ext>
                  </a:extLst>
                </a:hlinkClick>
              </a:rPr>
              <a:t>Madame Tussauds</a:t>
            </a:r>
            <a:r>
              <a:rPr lang="en-US" sz="1400" b="1">
                <a:solidFill>
                  <a:schemeClr val="bg2"/>
                </a:solidFill>
                <a:latin typeface="Raleway"/>
                <a:ea typeface="Raleway"/>
                <a:cs typeface="Raleway"/>
              </a:rPr>
              <a:t>"</a:t>
            </a:r>
            <a:br>
              <a:rPr lang="en-US" sz="1400" b="1">
                <a:latin typeface="Raleway"/>
                <a:ea typeface="Raleway"/>
                <a:cs typeface="Raleway"/>
              </a:rPr>
            </a:br>
            <a:r>
              <a:rPr lang="en-US" sz="1400" b="1">
                <a:solidFill>
                  <a:schemeClr val="bg2"/>
                </a:solidFill>
                <a:latin typeface="Raleway"/>
                <a:ea typeface="Raleway"/>
                <a:cs typeface="Raleway"/>
                <a:hlinkClick r:id="rId3">
                  <a:extLst>
                    <a:ext uri="{A12FA001-AC4F-418D-AE19-62706E023703}">
                      <ahyp:hlinkClr xmlns:ahyp="http://schemas.microsoft.com/office/drawing/2018/hyperlinkcolor" val="tx"/>
                    </a:ext>
                  </a:extLst>
                </a:hlinkClick>
              </a:rPr>
              <a:t>madametussauds.com</a:t>
            </a:r>
            <a:br>
              <a:rPr lang="en-US" sz="1400" b="1">
                <a:latin typeface="Raleway"/>
                <a:ea typeface="Raleway"/>
                <a:cs typeface="Raleway"/>
              </a:rPr>
            </a:br>
            <a:r>
              <a:rPr lang="en-US" sz="1400" b="1" err="1">
                <a:solidFill>
                  <a:schemeClr val="bg2"/>
                </a:solidFill>
                <a:latin typeface="Raleway"/>
                <a:ea typeface="Raleway"/>
                <a:cs typeface="Raleway"/>
              </a:rPr>
              <a:t>Youtube</a:t>
            </a:r>
            <a:r>
              <a:rPr lang="en-US" sz="1400" b="1">
                <a:solidFill>
                  <a:schemeClr val="bg2"/>
                </a:solidFill>
                <a:latin typeface="Raleway"/>
                <a:ea typeface="Raleway"/>
                <a:cs typeface="Raleway"/>
              </a:rPr>
              <a:t> "</a:t>
            </a:r>
            <a:r>
              <a:rPr lang="en-US" sz="1400" b="1">
                <a:solidFill>
                  <a:schemeClr val="bg2"/>
                </a:solidFill>
                <a:latin typeface="Raleway"/>
                <a:ea typeface="Raleway"/>
                <a:cs typeface="Raleway"/>
                <a:hlinkClick r:id="rId4">
                  <a:extLst>
                    <a:ext uri="{A12FA001-AC4F-418D-AE19-62706E023703}">
                      <ahyp:hlinkClr xmlns:ahyp="http://schemas.microsoft.com/office/drawing/2018/hyperlinkcolor" val="tx"/>
                    </a:ext>
                  </a:extLst>
                </a:hlinkClick>
              </a:rPr>
              <a:t>Making Lady Gaga</a:t>
            </a:r>
            <a:r>
              <a:rPr lang="en-US" sz="1400" b="1">
                <a:solidFill>
                  <a:schemeClr val="bg2"/>
                </a:solidFill>
                <a:latin typeface="Raleway"/>
                <a:ea typeface="Raleway"/>
                <a:cs typeface="Raleway"/>
              </a:rPr>
              <a:t>"</a:t>
            </a:r>
            <a:br>
              <a:rPr lang="en-US" sz="1400" b="1">
                <a:latin typeface="Raleway"/>
                <a:ea typeface="Raleway"/>
                <a:cs typeface="Raleway"/>
              </a:rPr>
            </a:br>
            <a:endParaRPr lang="en-US" sz="1400">
              <a:solidFill>
                <a:schemeClr val="bg2"/>
              </a:solidFill>
              <a:latin typeface="Raleway"/>
              <a:ea typeface="Raleway"/>
              <a:cs typeface="Raleway"/>
            </a:endParaRPr>
          </a:p>
          <a:p>
            <a:pPr algn="ctr"/>
            <a:endParaRPr lang="sv-SE"/>
          </a:p>
        </p:txBody>
      </p:sp>
      <p:pic>
        <p:nvPicPr>
          <p:cNvPr id="9" name="Bildobjekt 8" descr="En bild som visar text, affisch, grafisk design, Grafik&#10;&#10;AI-genererat innehåll kan vara felaktigt.">
            <a:extLst>
              <a:ext uri="{FF2B5EF4-FFF2-40B4-BE49-F238E27FC236}">
                <a16:creationId xmlns:a16="http://schemas.microsoft.com/office/drawing/2014/main" id="{59512AA2-BFD3-8782-F655-ED71F3780539}"/>
              </a:ext>
            </a:extLst>
          </p:cNvPr>
          <p:cNvPicPr>
            <a:picLocks noChangeAspect="1"/>
          </p:cNvPicPr>
          <p:nvPr/>
        </p:nvPicPr>
        <p:blipFill>
          <a:blip r:embed="rId5"/>
          <a:stretch>
            <a:fillRect/>
          </a:stretch>
        </p:blipFill>
        <p:spPr>
          <a:xfrm>
            <a:off x="-1" y="-23467"/>
            <a:ext cx="9985316" cy="6015226"/>
          </a:xfrm>
          <a:prstGeom prst="rect">
            <a:avLst/>
          </a:prstGeom>
        </p:spPr>
      </p:pic>
      <p:pic>
        <p:nvPicPr>
          <p:cNvPr id="8" name="Bildobjekt 7" descr="En bild som visar cirkel, Teckensnitt, skärmbild, logotyp&#10;&#10;AI-genererat innehåll kan vara felaktigt.">
            <a:extLst>
              <a:ext uri="{FF2B5EF4-FFF2-40B4-BE49-F238E27FC236}">
                <a16:creationId xmlns:a16="http://schemas.microsoft.com/office/drawing/2014/main" id="{E46F6DD9-33E8-1254-2B14-DD2F13940025}"/>
              </a:ext>
            </a:extLst>
          </p:cNvPr>
          <p:cNvPicPr>
            <a:picLocks noChangeAspect="1"/>
          </p:cNvPicPr>
          <p:nvPr/>
        </p:nvPicPr>
        <p:blipFill>
          <a:blip r:embed="rId6"/>
          <a:stretch>
            <a:fillRect/>
          </a:stretch>
        </p:blipFill>
        <p:spPr>
          <a:xfrm>
            <a:off x="168935" y="6457"/>
            <a:ext cx="1253266" cy="1266918"/>
          </a:xfrm>
          <a:prstGeom prst="rect">
            <a:avLst/>
          </a:prstGeom>
        </p:spPr>
      </p:pic>
      <p:sp>
        <p:nvSpPr>
          <p:cNvPr id="11" name="Rektangel 10">
            <a:extLst>
              <a:ext uri="{FF2B5EF4-FFF2-40B4-BE49-F238E27FC236}">
                <a16:creationId xmlns:a16="http://schemas.microsoft.com/office/drawing/2014/main" id="{DCE9C67E-C538-00E2-9E70-786E4A65C511}"/>
              </a:ext>
            </a:extLst>
          </p:cNvPr>
          <p:cNvSpPr/>
          <p:nvPr/>
        </p:nvSpPr>
        <p:spPr>
          <a:xfrm>
            <a:off x="1" y="5951224"/>
            <a:ext cx="9496031" cy="90518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4" name="textruta 13">
            <a:extLst>
              <a:ext uri="{FF2B5EF4-FFF2-40B4-BE49-F238E27FC236}">
                <a16:creationId xmlns:a16="http://schemas.microsoft.com/office/drawing/2014/main" id="{85FC2058-0858-2D2C-AD3C-2E0C26624087}"/>
              </a:ext>
            </a:extLst>
          </p:cNvPr>
          <p:cNvSpPr txBox="1"/>
          <p:nvPr/>
        </p:nvSpPr>
        <p:spPr>
          <a:xfrm>
            <a:off x="5239341" y="5551714"/>
            <a:ext cx="425962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bg1">
                    <a:lumMod val="76000"/>
                  </a:schemeClr>
                </a:solidFill>
              </a:rPr>
              <a:t>London 1888.</a:t>
            </a:r>
            <a:endParaRPr lang="sv-SE" dirty="0">
              <a:solidFill>
                <a:schemeClr val="bg1">
                  <a:lumMod val="76000"/>
                </a:schemeClr>
              </a:solidFill>
            </a:endParaRPr>
          </a:p>
          <a:p>
            <a:r>
              <a:rPr lang="en-GB" dirty="0">
                <a:solidFill>
                  <a:schemeClr val="bg1">
                    <a:lumMod val="76000"/>
                  </a:schemeClr>
                </a:solidFill>
              </a:rPr>
              <a:t>The killing of five innocent women.</a:t>
            </a:r>
          </a:p>
        </p:txBody>
      </p:sp>
      <p:sp>
        <p:nvSpPr>
          <p:cNvPr id="4" name="textruta 3">
            <a:extLst>
              <a:ext uri="{FF2B5EF4-FFF2-40B4-BE49-F238E27FC236}">
                <a16:creationId xmlns:a16="http://schemas.microsoft.com/office/drawing/2014/main" id="{06BA1F55-7F0B-3186-5CB4-C5DA4104CEB2}"/>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2110098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81DC5-8665-DD7D-0273-E9755FA18C2F}"/>
            </a:ext>
          </a:extLst>
        </p:cNvPr>
        <p:cNvGrpSpPr/>
        <p:nvPr/>
      </p:nvGrpSpPr>
      <p:grpSpPr>
        <a:xfrm>
          <a:off x="0" y="0"/>
          <a:ext cx="0" cy="0"/>
          <a:chOff x="0" y="0"/>
          <a:chExt cx="0" cy="0"/>
        </a:xfrm>
      </p:grpSpPr>
      <p:sp>
        <p:nvSpPr>
          <p:cNvPr id="11" name="Rektangel 10">
            <a:extLst>
              <a:ext uri="{FF2B5EF4-FFF2-40B4-BE49-F238E27FC236}">
                <a16:creationId xmlns:a16="http://schemas.microsoft.com/office/drawing/2014/main" id="{F1F0D1F4-F0CE-CF3B-6A4D-2D0CB3659FD2}"/>
              </a:ext>
            </a:extLst>
          </p:cNvPr>
          <p:cNvSpPr/>
          <p:nvPr/>
        </p:nvSpPr>
        <p:spPr>
          <a:xfrm>
            <a:off x="1" y="5951224"/>
            <a:ext cx="9496031" cy="90518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pic>
        <p:nvPicPr>
          <p:cNvPr id="9" name="Bildobjekt 8" descr="En bild som visar text, affisch, grafisk design, Grafik&#10;&#10;AI-genererat innehåll kan vara felaktigt.">
            <a:extLst>
              <a:ext uri="{FF2B5EF4-FFF2-40B4-BE49-F238E27FC236}">
                <a16:creationId xmlns:a16="http://schemas.microsoft.com/office/drawing/2014/main" id="{0FE330D1-E7C0-0057-792F-381C1527D9B9}"/>
              </a:ext>
            </a:extLst>
          </p:cNvPr>
          <p:cNvPicPr>
            <a:picLocks noChangeAspect="1"/>
          </p:cNvPicPr>
          <p:nvPr/>
        </p:nvPicPr>
        <p:blipFill>
          <a:blip r:embed="rId2"/>
          <a:stretch>
            <a:fillRect/>
          </a:stretch>
        </p:blipFill>
        <p:spPr>
          <a:xfrm>
            <a:off x="-1" y="1013042"/>
            <a:ext cx="9985316" cy="6015226"/>
          </a:xfrm>
          <a:prstGeom prst="rect">
            <a:avLst/>
          </a:prstGeom>
        </p:spPr>
      </p:pic>
      <p:sp>
        <p:nvSpPr>
          <p:cNvPr id="3" name="Rektangel 2">
            <a:extLst>
              <a:ext uri="{FF2B5EF4-FFF2-40B4-BE49-F238E27FC236}">
                <a16:creationId xmlns:a16="http://schemas.microsoft.com/office/drawing/2014/main" id="{F1DD7E28-513D-14F7-BA9F-C5024A83E46E}"/>
              </a:ext>
            </a:extLst>
          </p:cNvPr>
          <p:cNvSpPr/>
          <p:nvPr/>
        </p:nvSpPr>
        <p:spPr>
          <a:xfrm>
            <a:off x="165324" y="-6169"/>
            <a:ext cx="1587230" cy="687059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6" name="Rektangel 5">
            <a:extLst>
              <a:ext uri="{FF2B5EF4-FFF2-40B4-BE49-F238E27FC236}">
                <a16:creationId xmlns:a16="http://schemas.microsoft.com/office/drawing/2014/main" id="{B73B2F9E-BD14-3DA0-22EE-E209A6F3CFDF}"/>
              </a:ext>
            </a:extLst>
          </p:cNvPr>
          <p:cNvSpPr/>
          <p:nvPr/>
        </p:nvSpPr>
        <p:spPr>
          <a:xfrm>
            <a:off x="1" y="188978"/>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0" name="textruta 6">
            <a:extLst>
              <a:ext uri="{FF2B5EF4-FFF2-40B4-BE49-F238E27FC236}">
                <a16:creationId xmlns:a16="http://schemas.microsoft.com/office/drawing/2014/main" id="{1A24E057-464E-B9DA-B18E-4AF08129A1D3}"/>
              </a:ext>
            </a:extLst>
          </p:cNvPr>
          <p:cNvSpPr txBox="1"/>
          <p:nvPr/>
        </p:nvSpPr>
        <p:spPr>
          <a:xfrm>
            <a:off x="169880" y="1508792"/>
            <a:ext cx="2111459" cy="5165404"/>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50" b="1" dirty="0"/>
              <a:t>WORDLIST</a:t>
            </a:r>
            <a:endParaRPr lang="en-GB" sz="1662" b="1" dirty="0"/>
          </a:p>
          <a:p>
            <a:endParaRPr lang="en-GB" sz="1650"/>
          </a:p>
          <a:p>
            <a:r>
              <a:rPr lang="en-GB" sz="1650" dirty="0"/>
              <a:t>serial killer</a:t>
            </a:r>
            <a:br>
              <a:rPr lang="en-GB" sz="1650" dirty="0"/>
            </a:br>
            <a:r>
              <a:rPr lang="en-GB" sz="1650" dirty="0"/>
              <a:t>murderer</a:t>
            </a:r>
            <a:br>
              <a:rPr lang="en-GB" sz="1650" dirty="0"/>
            </a:br>
            <a:r>
              <a:rPr lang="en-GB" sz="1650" dirty="0"/>
              <a:t>victims</a:t>
            </a:r>
          </a:p>
          <a:p>
            <a:r>
              <a:rPr lang="en-GB" sz="1650" dirty="0"/>
              <a:t>women</a:t>
            </a:r>
            <a:endParaRPr lang="en-GB" dirty="0" err="1"/>
          </a:p>
          <a:p>
            <a:r>
              <a:rPr lang="en-GB" sz="1650" dirty="0"/>
              <a:t>innocent</a:t>
            </a:r>
            <a:br>
              <a:rPr lang="en-GB" sz="1650" dirty="0"/>
            </a:br>
            <a:r>
              <a:rPr lang="en-GB" sz="1650" dirty="0"/>
              <a:t>prostitutes</a:t>
            </a:r>
            <a:endParaRPr lang="en-GB" dirty="0"/>
          </a:p>
          <a:p>
            <a:r>
              <a:rPr lang="en-GB" sz="1650" dirty="0"/>
              <a:t>unknown</a:t>
            </a:r>
            <a:endParaRPr lang="en-GB" dirty="0"/>
          </a:p>
          <a:p>
            <a:r>
              <a:rPr lang="en-GB" sz="1650" dirty="0"/>
              <a:t>poor</a:t>
            </a:r>
            <a:br>
              <a:rPr lang="en-GB" sz="1650" dirty="0"/>
            </a:br>
            <a:r>
              <a:rPr lang="en-GB" sz="1650" dirty="0"/>
              <a:t>area</a:t>
            </a:r>
            <a:br>
              <a:rPr lang="en-GB" sz="1650" dirty="0"/>
            </a:br>
            <a:r>
              <a:rPr lang="en-GB" sz="1650" dirty="0"/>
              <a:t>letter</a:t>
            </a:r>
            <a:endParaRPr lang="en-GB" dirty="0"/>
          </a:p>
          <a:p>
            <a:r>
              <a:rPr lang="en-GB" sz="1650" dirty="0"/>
              <a:t>suspects</a:t>
            </a:r>
            <a:br>
              <a:rPr lang="en-GB" sz="1650" dirty="0"/>
            </a:br>
            <a:r>
              <a:rPr lang="en-GB" sz="1650" dirty="0"/>
              <a:t>the ripper</a:t>
            </a:r>
            <a:br>
              <a:rPr lang="en-GB" sz="1650" dirty="0"/>
            </a:br>
            <a:r>
              <a:rPr lang="en-GB" sz="1650" dirty="0" err="1"/>
              <a:t>corp</a:t>
            </a:r>
            <a:endParaRPr lang="en-GB" sz="1650" dirty="0"/>
          </a:p>
          <a:p>
            <a:r>
              <a:rPr lang="en-GB" sz="1650" dirty="0"/>
              <a:t>witness</a:t>
            </a:r>
            <a:br>
              <a:rPr lang="en-GB" sz="1650" dirty="0"/>
            </a:br>
            <a:r>
              <a:rPr lang="en-GB" sz="1650" dirty="0"/>
              <a:t>coat</a:t>
            </a:r>
            <a:br>
              <a:rPr lang="en-GB" sz="1650" dirty="0"/>
            </a:br>
            <a:r>
              <a:rPr lang="en-GB" sz="1650" dirty="0"/>
              <a:t>immigrants</a:t>
            </a:r>
          </a:p>
          <a:p>
            <a:endParaRPr lang="en-GB" sz="1650"/>
          </a:p>
          <a:p>
            <a:endParaRPr lang="en-GB" sz="1662"/>
          </a:p>
        </p:txBody>
      </p:sp>
      <p:sp>
        <p:nvSpPr>
          <p:cNvPr id="12" name="textruta 8">
            <a:extLst>
              <a:ext uri="{FF2B5EF4-FFF2-40B4-BE49-F238E27FC236}">
                <a16:creationId xmlns:a16="http://schemas.microsoft.com/office/drawing/2014/main" id="{6C1B9E11-FFD4-659D-F0A2-7F4EDA22C8E4}"/>
              </a:ext>
            </a:extLst>
          </p:cNvPr>
          <p:cNvSpPr txBox="1"/>
          <p:nvPr/>
        </p:nvSpPr>
        <p:spPr>
          <a:xfrm>
            <a:off x="1856688" y="371337"/>
            <a:ext cx="7101308" cy="485340"/>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dirty="0">
                <a:solidFill>
                  <a:schemeClr val="bg1">
                    <a:lumMod val="95000"/>
                  </a:schemeClr>
                </a:solidFill>
              </a:rPr>
              <a:t>8. Jack the Ripper</a:t>
            </a:r>
            <a:endParaRPr lang="sv-SE" dirty="0">
              <a:solidFill>
                <a:schemeClr val="bg1">
                  <a:lumMod val="95000"/>
                </a:schemeClr>
              </a:solidFill>
            </a:endParaRPr>
          </a:p>
        </p:txBody>
      </p:sp>
      <p:sp>
        <p:nvSpPr>
          <p:cNvPr id="17" name="textruta 16">
            <a:extLst>
              <a:ext uri="{FF2B5EF4-FFF2-40B4-BE49-F238E27FC236}">
                <a16:creationId xmlns:a16="http://schemas.microsoft.com/office/drawing/2014/main" id="{643C381E-299D-4921-D336-025333D804E8}"/>
              </a:ext>
            </a:extLst>
          </p:cNvPr>
          <p:cNvSpPr txBox="1"/>
          <p:nvPr/>
        </p:nvSpPr>
        <p:spPr>
          <a:xfrm>
            <a:off x="5283663" y="182760"/>
            <a:ext cx="4572000"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err="1">
                <a:solidFill>
                  <a:schemeClr val="bg2"/>
                </a:solidFill>
                <a:latin typeface="Raleway"/>
                <a:ea typeface="Raleway"/>
                <a:cs typeface="Raleway"/>
              </a:rPr>
              <a:t>VisitLondon</a:t>
            </a:r>
            <a:r>
              <a:rPr lang="en-US" sz="1400" b="1" dirty="0">
                <a:solidFill>
                  <a:schemeClr val="bg2"/>
                </a:solidFill>
                <a:latin typeface="Raleway"/>
                <a:ea typeface="Raleway"/>
                <a:cs typeface="Raleway"/>
              </a:rPr>
              <a:t> "</a:t>
            </a:r>
            <a:r>
              <a:rPr lang="en-US" sz="1400" b="1" dirty="0">
                <a:solidFill>
                  <a:schemeClr val="bg2"/>
                </a:solidFill>
                <a:latin typeface="Raleway"/>
                <a:ea typeface="Raleway"/>
                <a:cs typeface="Raleway"/>
                <a:hlinkClick r:id="rId3">
                  <a:extLst>
                    <a:ext uri="{A12FA001-AC4F-418D-AE19-62706E023703}">
                      <ahyp:hlinkClr xmlns:ahyp="http://schemas.microsoft.com/office/drawing/2018/hyperlinkcolor" val="tx"/>
                    </a:ext>
                  </a:extLst>
                </a:hlinkClick>
              </a:rPr>
              <a:t>Jack the Ripper Walking Tour</a:t>
            </a:r>
            <a:r>
              <a:rPr lang="en-US" sz="1400" b="1" dirty="0">
                <a:solidFill>
                  <a:schemeClr val="bg2"/>
                </a:solidFill>
                <a:latin typeface="Raleway"/>
                <a:ea typeface="Raleway"/>
                <a:cs typeface="Raleway"/>
              </a:rPr>
              <a:t>"</a:t>
            </a:r>
            <a:br>
              <a:rPr lang="en-US" sz="1400" b="1" dirty="0">
                <a:latin typeface="Raleway"/>
                <a:ea typeface="Raleway"/>
                <a:cs typeface="Raleway"/>
              </a:rPr>
            </a:br>
            <a:r>
              <a:rPr lang="en-US" sz="1400" b="1" dirty="0">
                <a:solidFill>
                  <a:schemeClr val="bg2"/>
                </a:solidFill>
                <a:latin typeface="Raleway"/>
                <a:ea typeface="Raleway"/>
                <a:cs typeface="Raleway"/>
                <a:hlinkClick r:id="rId4">
                  <a:extLst>
                    <a:ext uri="{A12FA001-AC4F-418D-AE19-62706E023703}">
                      <ahyp:hlinkClr xmlns:ahyp="http://schemas.microsoft.com/office/drawing/2018/hyperlinkcolor" val="tx"/>
                    </a:ext>
                  </a:extLst>
                </a:hlinkClick>
              </a:rPr>
              <a:t>jacktheripper.org</a:t>
            </a:r>
            <a:br>
              <a:rPr lang="en-US" sz="1400" b="1" dirty="0">
                <a:latin typeface="Raleway"/>
                <a:ea typeface="Raleway"/>
                <a:cs typeface="Raleway"/>
              </a:rPr>
            </a:br>
            <a:r>
              <a:rPr lang="en-US" sz="1400" b="1" dirty="0" err="1">
                <a:solidFill>
                  <a:schemeClr val="bg2"/>
                </a:solidFill>
                <a:latin typeface="Raleway"/>
                <a:ea typeface="Raleway"/>
                <a:cs typeface="Raleway"/>
              </a:rPr>
              <a:t>Youtube</a:t>
            </a:r>
            <a:r>
              <a:rPr lang="en-US" sz="1400" b="1" dirty="0">
                <a:solidFill>
                  <a:schemeClr val="bg2"/>
                </a:solidFill>
                <a:latin typeface="Raleway"/>
                <a:ea typeface="Raleway"/>
                <a:cs typeface="Raleway"/>
              </a:rPr>
              <a:t> "</a:t>
            </a:r>
            <a:r>
              <a:rPr lang="en-US" sz="1400" b="1" dirty="0">
                <a:solidFill>
                  <a:schemeClr val="bg2"/>
                </a:solidFill>
                <a:latin typeface="Raleway"/>
                <a:ea typeface="Raleway"/>
                <a:cs typeface="Raleway"/>
                <a:hlinkClick r:id="rId5">
                  <a:extLst>
                    <a:ext uri="{A12FA001-AC4F-418D-AE19-62706E023703}">
                      <ahyp:hlinkClr xmlns:ahyp="http://schemas.microsoft.com/office/drawing/2018/hyperlinkcolor" val="tx"/>
                    </a:ext>
                  </a:extLst>
                </a:hlinkClick>
              </a:rPr>
              <a:t>Jack the Ripper – Draw my Life</a:t>
            </a:r>
            <a:r>
              <a:rPr lang="en-US" sz="1400" b="1" dirty="0">
                <a:solidFill>
                  <a:schemeClr val="bg2"/>
                </a:solidFill>
                <a:latin typeface="Raleway"/>
                <a:ea typeface="Raleway"/>
                <a:cs typeface="Raleway"/>
              </a:rPr>
              <a:t>"</a:t>
            </a:r>
            <a:br>
              <a:rPr lang="en-US" sz="1400" b="1" dirty="0">
                <a:latin typeface="Raleway"/>
                <a:ea typeface="Raleway"/>
                <a:cs typeface="Raleway"/>
              </a:rPr>
            </a:br>
            <a:endParaRPr lang="en-US" sz="1400">
              <a:solidFill>
                <a:schemeClr val="bg2"/>
              </a:solidFill>
              <a:latin typeface="Raleway"/>
              <a:ea typeface="Raleway"/>
              <a:cs typeface="Raleway"/>
            </a:endParaRPr>
          </a:p>
          <a:p>
            <a:pPr algn="ctr"/>
            <a:endParaRPr lang="sv-SE"/>
          </a:p>
        </p:txBody>
      </p:sp>
      <p:pic>
        <p:nvPicPr>
          <p:cNvPr id="8" name="Bildobjekt 7" descr="En bild som visar cirkel, Teckensnitt, skärmbild, logotyp&#10;&#10;AI-genererat innehåll kan vara felaktigt.">
            <a:extLst>
              <a:ext uri="{FF2B5EF4-FFF2-40B4-BE49-F238E27FC236}">
                <a16:creationId xmlns:a16="http://schemas.microsoft.com/office/drawing/2014/main" id="{D6B293D6-601B-B3A4-03A3-4D3B151D618B}"/>
              </a:ext>
            </a:extLst>
          </p:cNvPr>
          <p:cNvPicPr>
            <a:picLocks noChangeAspect="1"/>
          </p:cNvPicPr>
          <p:nvPr/>
        </p:nvPicPr>
        <p:blipFill>
          <a:blip r:embed="rId6"/>
          <a:stretch>
            <a:fillRect/>
          </a:stretch>
        </p:blipFill>
        <p:spPr>
          <a:xfrm>
            <a:off x="168935" y="6457"/>
            <a:ext cx="1253266" cy="1266918"/>
          </a:xfrm>
          <a:prstGeom prst="rect">
            <a:avLst/>
          </a:prstGeom>
        </p:spPr>
      </p:pic>
      <p:sp>
        <p:nvSpPr>
          <p:cNvPr id="15" name="textruta 14">
            <a:extLst>
              <a:ext uri="{FF2B5EF4-FFF2-40B4-BE49-F238E27FC236}">
                <a16:creationId xmlns:a16="http://schemas.microsoft.com/office/drawing/2014/main" id="{B0777A0C-8A47-C3AB-2B41-71B00C7EEA97}"/>
              </a:ext>
            </a:extLst>
          </p:cNvPr>
          <p:cNvSpPr txBox="1"/>
          <p:nvPr/>
        </p:nvSpPr>
        <p:spPr>
          <a:xfrm>
            <a:off x="3837775" y="1285377"/>
            <a:ext cx="5038501"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a:solidFill>
                  <a:srgbClr val="000000"/>
                </a:solidFill>
                <a:highlight>
                  <a:srgbClr val="C0C0C0"/>
                </a:highlight>
                <a:ea typeface="+mn-lt"/>
                <a:cs typeface="+mn-lt"/>
              </a:rPr>
              <a:t>London, around 1888. </a:t>
            </a:r>
            <a:br>
              <a:rPr lang="en-US" dirty="0">
                <a:highlight>
                  <a:srgbClr val="C0C0C0"/>
                </a:highlight>
                <a:ea typeface="+mn-lt"/>
                <a:cs typeface="+mn-lt"/>
              </a:rPr>
            </a:br>
            <a:r>
              <a:rPr lang="en-US" dirty="0">
                <a:solidFill>
                  <a:srgbClr val="000000"/>
                </a:solidFill>
                <a:highlight>
                  <a:srgbClr val="C0C0C0"/>
                </a:highlight>
                <a:ea typeface="+mn-lt"/>
                <a:cs typeface="+mn-lt"/>
              </a:rPr>
              <a:t>Jack the Ripper is a pseudonym. </a:t>
            </a:r>
            <a:endParaRPr lang="sv-SE" dirty="0"/>
          </a:p>
          <a:p>
            <a:pPr algn="r"/>
            <a:r>
              <a:rPr lang="en-US" dirty="0">
                <a:solidFill>
                  <a:srgbClr val="000000"/>
                </a:solidFill>
                <a:highlight>
                  <a:srgbClr val="C0C0C0"/>
                </a:highlight>
                <a:ea typeface="+mn-lt"/>
                <a:cs typeface="+mn-lt"/>
              </a:rPr>
              <a:t>A serial killer in Whitechapel. </a:t>
            </a:r>
            <a:br>
              <a:rPr lang="en-US" dirty="0">
                <a:highlight>
                  <a:srgbClr val="C0C0C0"/>
                </a:highlight>
              </a:rPr>
            </a:br>
            <a:r>
              <a:rPr lang="en-US" dirty="0">
                <a:highlight>
                  <a:srgbClr val="C0C0C0"/>
                </a:highlight>
              </a:rPr>
              <a:t>Still unknown. </a:t>
            </a:r>
            <a:br>
              <a:rPr lang="en-US" dirty="0">
                <a:highlight>
                  <a:srgbClr val="C0C0C0"/>
                </a:highlight>
              </a:rPr>
            </a:br>
            <a:endParaRPr lang="en-US">
              <a:highlight>
                <a:srgbClr val="C0C0C0"/>
              </a:highlight>
            </a:endParaRPr>
          </a:p>
          <a:p>
            <a:pPr algn="r"/>
            <a:r>
              <a:rPr lang="en-US" b="1" dirty="0">
                <a:solidFill>
                  <a:srgbClr val="000000"/>
                </a:solidFill>
                <a:highlight>
                  <a:srgbClr val="C0C0C0"/>
                </a:highlight>
                <a:ea typeface="+mn-lt"/>
                <a:cs typeface="+mn-lt"/>
              </a:rPr>
              <a:t>Five innocent women.</a:t>
            </a:r>
            <a:r>
              <a:rPr lang="en-US" dirty="0">
                <a:solidFill>
                  <a:srgbClr val="000000"/>
                </a:solidFill>
                <a:highlight>
                  <a:srgbClr val="C0C0C0"/>
                </a:highlight>
                <a:ea typeface="+mn-lt"/>
                <a:cs typeface="+mn-lt"/>
              </a:rPr>
              <a:t> </a:t>
            </a:r>
            <a:br>
              <a:rPr lang="en-US" dirty="0">
                <a:highlight>
                  <a:srgbClr val="C0C0C0"/>
                </a:highlight>
                <a:ea typeface="+mn-lt"/>
                <a:cs typeface="+mn-lt"/>
              </a:rPr>
            </a:br>
            <a:r>
              <a:rPr lang="en-US" b="1" dirty="0">
                <a:solidFill>
                  <a:srgbClr val="000000"/>
                </a:solidFill>
                <a:highlight>
                  <a:srgbClr val="C0C0C0"/>
                </a:highlight>
                <a:latin typeface="Aptos"/>
                <a:ea typeface="Verdana"/>
                <a:cs typeface="+mn-lt"/>
              </a:rPr>
              <a:t>Mary Ann Nichols</a:t>
            </a:r>
            <a:r>
              <a:rPr lang="en-US" dirty="0">
                <a:solidFill>
                  <a:srgbClr val="000000"/>
                </a:solidFill>
                <a:highlight>
                  <a:srgbClr val="C0C0C0"/>
                </a:highlight>
                <a:latin typeface="Aptos"/>
                <a:ea typeface="Verdana"/>
                <a:cs typeface="+mn-lt"/>
              </a:rPr>
              <a:t>, August 31. </a:t>
            </a:r>
            <a:endParaRPr lang="en-GB" dirty="0">
              <a:solidFill>
                <a:srgbClr val="000000"/>
              </a:solidFill>
              <a:highlight>
                <a:srgbClr val="C0C0C0"/>
              </a:highlight>
              <a:latin typeface="Aptos"/>
              <a:ea typeface="Verdana"/>
              <a:cs typeface="+mn-lt"/>
            </a:endParaRPr>
          </a:p>
          <a:p>
            <a:pPr algn="r"/>
            <a:r>
              <a:rPr lang="en-US" b="1" dirty="0">
                <a:solidFill>
                  <a:srgbClr val="000000"/>
                </a:solidFill>
                <a:highlight>
                  <a:srgbClr val="C0C0C0"/>
                </a:highlight>
                <a:latin typeface="Aptos"/>
                <a:ea typeface="Verdana"/>
                <a:cs typeface="+mn-lt"/>
              </a:rPr>
              <a:t>Annie Chapman</a:t>
            </a:r>
            <a:r>
              <a:rPr lang="en-US">
                <a:solidFill>
                  <a:srgbClr val="000000"/>
                </a:solidFill>
                <a:highlight>
                  <a:srgbClr val="C0C0C0"/>
                </a:highlight>
                <a:latin typeface="Aptos"/>
                <a:ea typeface="Verdana"/>
                <a:cs typeface="+mn-lt"/>
              </a:rPr>
              <a:t>, September 8. </a:t>
            </a:r>
            <a:br>
              <a:rPr lang="en-US" dirty="0">
                <a:highlight>
                  <a:srgbClr val="C0C0C0"/>
                </a:highlight>
                <a:latin typeface="Aptos"/>
                <a:ea typeface="Verdana"/>
                <a:cs typeface="+mn-lt"/>
              </a:rPr>
            </a:br>
            <a:r>
              <a:rPr lang="en-US" b="1" dirty="0">
                <a:solidFill>
                  <a:srgbClr val="000000"/>
                </a:solidFill>
                <a:highlight>
                  <a:srgbClr val="C0C0C0"/>
                </a:highlight>
                <a:latin typeface="Aptos"/>
                <a:ea typeface="Verdana"/>
                <a:cs typeface="+mn-lt"/>
              </a:rPr>
              <a:t>Elizabeth Stride</a:t>
            </a:r>
            <a:r>
              <a:rPr lang="en-US" dirty="0">
                <a:solidFill>
                  <a:srgbClr val="000000"/>
                </a:solidFill>
                <a:highlight>
                  <a:srgbClr val="C0C0C0"/>
                </a:highlight>
                <a:latin typeface="Aptos"/>
                <a:ea typeface="Verdana"/>
                <a:cs typeface="+mn-lt"/>
              </a:rPr>
              <a:t>, September 30. </a:t>
            </a:r>
            <a:br>
              <a:rPr lang="en-US" dirty="0">
                <a:highlight>
                  <a:srgbClr val="C0C0C0"/>
                </a:highlight>
                <a:latin typeface="Aptos"/>
                <a:ea typeface="Verdana"/>
                <a:cs typeface="+mn-lt"/>
              </a:rPr>
            </a:br>
            <a:r>
              <a:rPr lang="en-US" b="1" dirty="0">
                <a:solidFill>
                  <a:srgbClr val="000000"/>
                </a:solidFill>
                <a:highlight>
                  <a:srgbClr val="C0C0C0"/>
                </a:highlight>
                <a:latin typeface="Aptos"/>
                <a:ea typeface="Verdana"/>
                <a:cs typeface="+mn-lt"/>
              </a:rPr>
              <a:t>Catherine Eddowes, </a:t>
            </a:r>
            <a:r>
              <a:rPr lang="en-US" dirty="0">
                <a:solidFill>
                  <a:srgbClr val="000000"/>
                </a:solidFill>
                <a:highlight>
                  <a:srgbClr val="C0C0C0"/>
                </a:highlight>
                <a:latin typeface="Aptos"/>
                <a:ea typeface="Verdana"/>
                <a:cs typeface="+mn-lt"/>
              </a:rPr>
              <a:t>September 30. </a:t>
            </a:r>
            <a:br>
              <a:rPr lang="en-US" dirty="0">
                <a:highlight>
                  <a:srgbClr val="C0C0C0"/>
                </a:highlight>
                <a:ea typeface="+mn-lt"/>
                <a:cs typeface="+mn-lt"/>
              </a:rPr>
            </a:br>
            <a:r>
              <a:rPr lang="en-US" b="1" dirty="0">
                <a:solidFill>
                  <a:srgbClr val="000000"/>
                </a:solidFill>
                <a:highlight>
                  <a:srgbClr val="C0C0C0"/>
                </a:highlight>
                <a:latin typeface="Aptos"/>
                <a:ea typeface="Verdana"/>
                <a:cs typeface="+mn-lt"/>
              </a:rPr>
              <a:t>Mary Jane Kelly, </a:t>
            </a:r>
            <a:r>
              <a:rPr lang="en-US" dirty="0">
                <a:solidFill>
                  <a:srgbClr val="000000"/>
                </a:solidFill>
                <a:highlight>
                  <a:srgbClr val="C0C0C0"/>
                </a:highlight>
                <a:latin typeface="Aptos"/>
                <a:ea typeface="Verdana"/>
                <a:cs typeface="+mn-lt"/>
              </a:rPr>
              <a:t>November 9. </a:t>
            </a:r>
            <a:endParaRPr lang="en-GB" dirty="0"/>
          </a:p>
          <a:p>
            <a:pPr algn="r"/>
            <a:br>
              <a:rPr lang="en-US" dirty="0">
                <a:highlight>
                  <a:srgbClr val="C0C0C0"/>
                </a:highlight>
                <a:ea typeface="+mn-lt"/>
                <a:cs typeface="+mn-lt"/>
              </a:rPr>
            </a:br>
            <a:r>
              <a:rPr lang="en-US" dirty="0">
                <a:solidFill>
                  <a:srgbClr val="000000"/>
                </a:solidFill>
                <a:highlight>
                  <a:srgbClr val="C0C0C0"/>
                </a:highlight>
                <a:ea typeface="+mn-lt"/>
                <a:cs typeface="+mn-lt"/>
              </a:rPr>
              <a:t>Horrific knife attacks against poor people. </a:t>
            </a:r>
            <a:endParaRPr lang="en-GB" dirty="0">
              <a:solidFill>
                <a:srgbClr val="000000"/>
              </a:solidFill>
              <a:highlight>
                <a:srgbClr val="C0C0C0"/>
              </a:highlight>
              <a:ea typeface="+mn-lt"/>
              <a:cs typeface="+mn-lt"/>
            </a:endParaRPr>
          </a:p>
          <a:p>
            <a:pPr algn="r"/>
            <a:r>
              <a:rPr lang="en-US" dirty="0">
                <a:solidFill>
                  <a:srgbClr val="000000"/>
                </a:solidFill>
                <a:highlight>
                  <a:srgbClr val="C0C0C0"/>
                </a:highlight>
                <a:ea typeface="+mn-lt"/>
                <a:cs typeface="+mn-lt"/>
              </a:rPr>
              <a:t>Prostitutes. </a:t>
            </a:r>
            <a:br>
              <a:rPr lang="en-US" dirty="0">
                <a:highlight>
                  <a:srgbClr val="C0C0C0"/>
                </a:highlight>
                <a:ea typeface="+mn-lt"/>
                <a:cs typeface="+mn-lt"/>
              </a:rPr>
            </a:br>
            <a:endParaRPr lang="en-US"/>
          </a:p>
          <a:p>
            <a:pPr algn="r"/>
            <a:r>
              <a:rPr lang="en-US" dirty="0">
                <a:solidFill>
                  <a:srgbClr val="000000"/>
                </a:solidFill>
                <a:highlight>
                  <a:srgbClr val="C0C0C0"/>
                </a:highlight>
                <a:ea typeface="+mn-lt"/>
                <a:cs typeface="+mn-lt"/>
              </a:rPr>
              <a:t>Police investigation. </a:t>
            </a:r>
          </a:p>
          <a:p>
            <a:pPr algn="r"/>
            <a:r>
              <a:rPr lang="en-US" dirty="0">
                <a:solidFill>
                  <a:srgbClr val="000000"/>
                </a:solidFill>
                <a:highlight>
                  <a:srgbClr val="C0C0C0"/>
                </a:highlight>
                <a:ea typeface="+mn-lt"/>
                <a:cs typeface="+mn-lt"/>
              </a:rPr>
              <a:t>Receiving letters. </a:t>
            </a:r>
          </a:p>
          <a:p>
            <a:pPr algn="r"/>
            <a:r>
              <a:rPr lang="en-US" dirty="0">
                <a:solidFill>
                  <a:srgbClr val="000000"/>
                </a:solidFill>
                <a:highlight>
                  <a:srgbClr val="C0C0C0"/>
                </a:highlight>
                <a:ea typeface="+mn-lt"/>
                <a:cs typeface="+mn-lt"/>
              </a:rPr>
              <a:t>Many suspects. </a:t>
            </a:r>
            <a:br>
              <a:rPr lang="en-US" dirty="0">
                <a:highlight>
                  <a:srgbClr val="C0C0C0"/>
                </a:highlight>
                <a:ea typeface="+mn-lt"/>
                <a:cs typeface="+mn-lt"/>
              </a:rPr>
            </a:br>
            <a:r>
              <a:rPr lang="en-US" dirty="0">
                <a:highlight>
                  <a:srgbClr val="C0C0C0"/>
                </a:highlight>
                <a:ea typeface="+mn-lt"/>
                <a:cs typeface="+mn-lt"/>
              </a:rPr>
              <a:t>A man in a hat and a coat. </a:t>
            </a:r>
            <a:br>
              <a:rPr lang="en-US" dirty="0">
                <a:highlight>
                  <a:srgbClr val="C0C0C0"/>
                </a:highlight>
                <a:ea typeface="+mn-lt"/>
                <a:cs typeface="+mn-lt"/>
              </a:rPr>
            </a:br>
            <a:r>
              <a:rPr lang="en-US" dirty="0">
                <a:highlight>
                  <a:srgbClr val="C0C0C0"/>
                </a:highlight>
              </a:rPr>
              <a:t>Aaron </a:t>
            </a:r>
            <a:r>
              <a:rPr lang="en-US" dirty="0" err="1">
                <a:highlight>
                  <a:srgbClr val="C0C0C0"/>
                </a:highlight>
              </a:rPr>
              <a:t>Kosmiski</a:t>
            </a:r>
            <a:r>
              <a:rPr lang="en-US" dirty="0">
                <a:highlight>
                  <a:srgbClr val="C0C0C0"/>
                </a:highlight>
              </a:rPr>
              <a:t> ? </a:t>
            </a:r>
            <a:endParaRPr lang="en-GB" dirty="0"/>
          </a:p>
          <a:p>
            <a:pPr algn="r"/>
            <a:endParaRPr lang="en-US" b="1" dirty="0">
              <a:solidFill>
                <a:srgbClr val="000000"/>
              </a:solidFill>
              <a:highlight>
                <a:srgbClr val="C0C0C0"/>
              </a:highlight>
              <a:ea typeface="+mn-lt"/>
              <a:cs typeface="+mn-lt"/>
            </a:endParaRPr>
          </a:p>
          <a:p>
            <a:pPr algn="r"/>
            <a:endParaRPr lang="en-GB" sz="1600" b="1">
              <a:solidFill>
                <a:srgbClr val="282828"/>
              </a:solidFill>
              <a:highlight>
                <a:srgbClr val="C0C0C0"/>
              </a:highlight>
              <a:ea typeface="+mn-lt"/>
              <a:cs typeface="+mn-lt"/>
            </a:endParaRPr>
          </a:p>
          <a:p>
            <a:endParaRPr lang="sv-SE" sz="1300">
              <a:solidFill>
                <a:srgbClr val="282828"/>
              </a:solidFill>
              <a:highlight>
                <a:srgbClr val="C0C0C0"/>
              </a:highlight>
              <a:ea typeface="+mn-lt"/>
              <a:cs typeface="+mn-lt"/>
            </a:endParaRPr>
          </a:p>
          <a:p>
            <a:endParaRPr lang="sv-SE" sz="1300">
              <a:solidFill>
                <a:srgbClr val="282828"/>
              </a:solidFill>
              <a:ea typeface="+mn-lt"/>
              <a:cs typeface="+mn-lt"/>
            </a:endParaRPr>
          </a:p>
        </p:txBody>
      </p:sp>
      <p:sp>
        <p:nvSpPr>
          <p:cNvPr id="4" name="textruta 3">
            <a:extLst>
              <a:ext uri="{FF2B5EF4-FFF2-40B4-BE49-F238E27FC236}">
                <a16:creationId xmlns:a16="http://schemas.microsoft.com/office/drawing/2014/main" id="{455FDBD4-6F46-22D1-1D81-883EF77E1FE4}"/>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26793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E47A5EA3-CCD6-CD86-E6B7-4E961B46862D}"/>
              </a:ext>
            </a:extLst>
          </p:cNvPr>
          <p:cNvSpPr/>
          <p:nvPr/>
        </p:nvSpPr>
        <p:spPr>
          <a:xfrm>
            <a:off x="-2856" y="-6170"/>
            <a:ext cx="9269221" cy="7010761"/>
          </a:xfrm>
          <a:prstGeom prst="rect">
            <a:avLst/>
          </a:prstGeom>
          <a:solidFill>
            <a:schemeClr val="tx2">
              <a:lumMod val="75000"/>
              <a:lumOff val="2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1" name="Rektangel 10">
            <a:extLst>
              <a:ext uri="{FF2B5EF4-FFF2-40B4-BE49-F238E27FC236}">
                <a16:creationId xmlns:a16="http://schemas.microsoft.com/office/drawing/2014/main" id="{531E5105-2333-0189-97EA-B3291D7A7662}"/>
              </a:ext>
            </a:extLst>
          </p:cNvPr>
          <p:cNvSpPr/>
          <p:nvPr/>
        </p:nvSpPr>
        <p:spPr>
          <a:xfrm>
            <a:off x="5733442" y="4111470"/>
            <a:ext cx="3319943" cy="2708537"/>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17" name="Rektangel 16">
            <a:extLst>
              <a:ext uri="{FF2B5EF4-FFF2-40B4-BE49-F238E27FC236}">
                <a16:creationId xmlns:a16="http://schemas.microsoft.com/office/drawing/2014/main" id="{32780E66-05E3-9AF6-77F9-EE33CFD96232}"/>
              </a:ext>
            </a:extLst>
          </p:cNvPr>
          <p:cNvSpPr/>
          <p:nvPr/>
        </p:nvSpPr>
        <p:spPr>
          <a:xfrm>
            <a:off x="13011" y="257744"/>
            <a:ext cx="9150610" cy="82105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662"/>
          </a:p>
        </p:txBody>
      </p:sp>
      <p:sp>
        <p:nvSpPr>
          <p:cNvPr id="21" name="textruta 6">
            <a:extLst>
              <a:ext uri="{FF2B5EF4-FFF2-40B4-BE49-F238E27FC236}">
                <a16:creationId xmlns:a16="http://schemas.microsoft.com/office/drawing/2014/main" id="{6BC8E076-EA28-19AE-4DC2-C6787AF9A5DB}"/>
              </a:ext>
            </a:extLst>
          </p:cNvPr>
          <p:cNvSpPr txBox="1"/>
          <p:nvPr/>
        </p:nvSpPr>
        <p:spPr>
          <a:xfrm>
            <a:off x="5801339" y="4249152"/>
            <a:ext cx="3225071" cy="2733969"/>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t>Time to make your own guide tour – with tourists!</a:t>
            </a:r>
            <a:endParaRPr lang="sv-SE" sz="2000" b="1" dirty="0"/>
          </a:p>
          <a:p>
            <a:endParaRPr lang="en-GB" sz="1650" dirty="0"/>
          </a:p>
          <a:p>
            <a:r>
              <a:rPr lang="en-GB" sz="1650" dirty="0"/>
              <a:t>Prepare your guide test:</a:t>
            </a:r>
          </a:p>
          <a:p>
            <a:pPr marL="285750" indent="-285750">
              <a:buFont typeface="Calibri"/>
              <a:buChar char="-"/>
            </a:pPr>
            <a:r>
              <a:rPr lang="en-GB" sz="1650" dirty="0"/>
              <a:t>Introduce yourself</a:t>
            </a:r>
          </a:p>
          <a:p>
            <a:pPr marL="285750" indent="-285750">
              <a:buFont typeface="Calibri"/>
              <a:buChar char="-"/>
            </a:pPr>
            <a:r>
              <a:rPr lang="en-GB" sz="1650" dirty="0"/>
              <a:t>First stop: ____________</a:t>
            </a:r>
          </a:p>
          <a:p>
            <a:pPr marL="285750" indent="-285750">
              <a:buFont typeface="Calibri"/>
              <a:buChar char="-"/>
            </a:pPr>
            <a:r>
              <a:rPr lang="en-GB" sz="1650" dirty="0"/>
              <a:t>Secon stop: ____________</a:t>
            </a:r>
          </a:p>
          <a:p>
            <a:pPr marL="285750" indent="-285750">
              <a:buFont typeface="Calibri"/>
              <a:buChar char="-"/>
            </a:pPr>
            <a:r>
              <a:rPr lang="en-GB" sz="1650" dirty="0"/>
              <a:t>Third stop: ______________</a:t>
            </a:r>
          </a:p>
          <a:p>
            <a:pPr marL="285750" indent="-285750">
              <a:buFont typeface="Calibri"/>
              <a:buChar char="-"/>
            </a:pPr>
            <a:endParaRPr lang="en-GB" sz="1650" dirty="0"/>
          </a:p>
          <a:p>
            <a:endParaRPr lang="en-GB" sz="1662"/>
          </a:p>
        </p:txBody>
      </p:sp>
      <p:sp>
        <p:nvSpPr>
          <p:cNvPr id="23" name="textruta 8">
            <a:extLst>
              <a:ext uri="{FF2B5EF4-FFF2-40B4-BE49-F238E27FC236}">
                <a16:creationId xmlns:a16="http://schemas.microsoft.com/office/drawing/2014/main" id="{81E6A6DC-7FF4-5C61-C3F2-AD19642D4BC4}"/>
              </a:ext>
            </a:extLst>
          </p:cNvPr>
          <p:cNvSpPr txBox="1"/>
          <p:nvPr/>
        </p:nvSpPr>
        <p:spPr>
          <a:xfrm>
            <a:off x="1856688" y="411665"/>
            <a:ext cx="5416200" cy="482972"/>
          </a:xfrm>
          <a:prstGeom prst="rect">
            <a:avLst/>
          </a:prstGeom>
          <a:noFill/>
        </p:spPr>
        <p:txBody>
          <a:bodyPr rot="0" spcFirstLastPara="0" vert="horz" wrap="square" lIns="84406" tIns="42203" rIns="84406" bIns="42203" numCol="1" spcCol="0" rtlCol="0" fromWordArt="0" anchor="t" anchorCtr="0" forceAA="0" compatLnSpc="1">
            <a:prstTxWarp prst="textNoShape">
              <a:avLst/>
            </a:prstTxWarp>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550" b="1" dirty="0">
                <a:solidFill>
                  <a:schemeClr val="bg1">
                    <a:lumMod val="95000"/>
                  </a:schemeClr>
                </a:solidFill>
              </a:rPr>
              <a:t>Welcome to London!</a:t>
            </a:r>
            <a:endParaRPr lang="sv-SE" dirty="0">
              <a:solidFill>
                <a:schemeClr val="bg1">
                  <a:lumMod val="95000"/>
                </a:schemeClr>
              </a:solidFill>
            </a:endParaRPr>
          </a:p>
        </p:txBody>
      </p:sp>
      <p:pic>
        <p:nvPicPr>
          <p:cNvPr id="15" name="Bildobjekt 14" descr="En bild som visar text, brev, skärmbild, kuvert&#10;&#10;AI-genererat innehåll kan vara felaktigt.">
            <a:extLst>
              <a:ext uri="{FF2B5EF4-FFF2-40B4-BE49-F238E27FC236}">
                <a16:creationId xmlns:a16="http://schemas.microsoft.com/office/drawing/2014/main" id="{8657C959-EE4D-9CA2-5F90-159C4B205027}"/>
              </a:ext>
            </a:extLst>
          </p:cNvPr>
          <p:cNvPicPr>
            <a:picLocks noChangeAspect="1"/>
          </p:cNvPicPr>
          <p:nvPr/>
        </p:nvPicPr>
        <p:blipFill>
          <a:blip r:embed="rId2"/>
          <a:stretch>
            <a:fillRect/>
          </a:stretch>
        </p:blipFill>
        <p:spPr>
          <a:xfrm>
            <a:off x="2698048" y="4115058"/>
            <a:ext cx="2688271" cy="2738209"/>
          </a:xfrm>
          <a:prstGeom prst="rect">
            <a:avLst/>
          </a:prstGeom>
        </p:spPr>
      </p:pic>
      <p:pic>
        <p:nvPicPr>
          <p:cNvPr id="19" name="Bildobjekt 18" descr="En bild som visar cirkel, Teckensnitt, skärmbild, logotyp&#10;&#10;AI-genererat innehåll kan vara felaktigt.">
            <a:extLst>
              <a:ext uri="{FF2B5EF4-FFF2-40B4-BE49-F238E27FC236}">
                <a16:creationId xmlns:a16="http://schemas.microsoft.com/office/drawing/2014/main" id="{3BC0C45A-D0A0-2A37-9474-FAA5F98C5F82}"/>
              </a:ext>
            </a:extLst>
          </p:cNvPr>
          <p:cNvPicPr>
            <a:picLocks noChangeAspect="1"/>
          </p:cNvPicPr>
          <p:nvPr/>
        </p:nvPicPr>
        <p:blipFill>
          <a:blip r:embed="rId3"/>
          <a:stretch>
            <a:fillRect/>
          </a:stretch>
        </p:blipFill>
        <p:spPr>
          <a:xfrm>
            <a:off x="168883" y="89600"/>
            <a:ext cx="1253266" cy="1252541"/>
          </a:xfrm>
          <a:prstGeom prst="rect">
            <a:avLst/>
          </a:prstGeom>
        </p:spPr>
      </p:pic>
      <p:sp>
        <p:nvSpPr>
          <p:cNvPr id="2" name="Rektangel 1">
            <a:extLst>
              <a:ext uri="{FF2B5EF4-FFF2-40B4-BE49-F238E27FC236}">
                <a16:creationId xmlns:a16="http://schemas.microsoft.com/office/drawing/2014/main" id="{68F09799-2021-008F-3D10-4D742FF0D1F0}"/>
              </a:ext>
            </a:extLst>
          </p:cNvPr>
          <p:cNvSpPr/>
          <p:nvPr/>
        </p:nvSpPr>
        <p:spPr>
          <a:xfrm>
            <a:off x="630621" y="1589689"/>
            <a:ext cx="1760482" cy="2404241"/>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770B14C9-3C89-C37C-1C46-5688E6FD1CBC}"/>
              </a:ext>
            </a:extLst>
          </p:cNvPr>
          <p:cNvSpPr/>
          <p:nvPr/>
        </p:nvSpPr>
        <p:spPr>
          <a:xfrm>
            <a:off x="2982310" y="1445171"/>
            <a:ext cx="1760482" cy="2404241"/>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3">
            <a:extLst>
              <a:ext uri="{FF2B5EF4-FFF2-40B4-BE49-F238E27FC236}">
                <a16:creationId xmlns:a16="http://schemas.microsoft.com/office/drawing/2014/main" id="{575EC1C5-C648-65CC-6752-9ACE9174AF9C}"/>
              </a:ext>
            </a:extLst>
          </p:cNvPr>
          <p:cNvSpPr/>
          <p:nvPr/>
        </p:nvSpPr>
        <p:spPr>
          <a:xfrm>
            <a:off x="4926724" y="1340068"/>
            <a:ext cx="1760482" cy="2404241"/>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810C6EA7-3181-E4DC-15D0-73E0B025BB50}"/>
              </a:ext>
            </a:extLst>
          </p:cNvPr>
          <p:cNvSpPr/>
          <p:nvPr/>
        </p:nvSpPr>
        <p:spPr>
          <a:xfrm>
            <a:off x="7265275" y="1340068"/>
            <a:ext cx="1760482" cy="2404241"/>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5429403D-165B-E76B-7841-3E26220F9A3C}"/>
              </a:ext>
            </a:extLst>
          </p:cNvPr>
          <p:cNvSpPr/>
          <p:nvPr/>
        </p:nvSpPr>
        <p:spPr>
          <a:xfrm>
            <a:off x="525517" y="4282964"/>
            <a:ext cx="1760482" cy="2404241"/>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a:extLst>
              <a:ext uri="{FF2B5EF4-FFF2-40B4-BE49-F238E27FC236}">
                <a16:creationId xmlns:a16="http://schemas.microsoft.com/office/drawing/2014/main" id="{6FD822A5-9902-44C1-51F7-11EE1A253FB0}"/>
              </a:ext>
            </a:extLst>
          </p:cNvPr>
          <p:cNvSpPr txBox="1"/>
          <p:nvPr/>
        </p:nvSpPr>
        <p:spPr>
          <a:xfrm>
            <a:off x="6111" y="6494414"/>
            <a:ext cx="22572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dirty="0">
                <a:solidFill>
                  <a:schemeClr val="bg1">
                    <a:lumMod val="85000"/>
                  </a:schemeClr>
                </a:solidFill>
              </a:rPr>
              <a:t>@lottabo_2025</a:t>
            </a:r>
          </a:p>
        </p:txBody>
      </p:sp>
    </p:spTree>
    <p:extLst>
      <p:ext uri="{BB962C8B-B14F-4D97-AF65-F5344CB8AC3E}">
        <p14:creationId xmlns:p14="http://schemas.microsoft.com/office/powerpoint/2010/main" val="335656931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Bildspel på skärmen (4:3)</PresentationFormat>
  <Slides>17</Slides>
  <Notes>0</Notes>
  <HiddenSlides>0</HiddenSlides>
  <ScaleCrop>false</ScaleCrop>
  <HeadingPairs>
    <vt:vector size="4" baseType="variant">
      <vt:variant>
        <vt:lpstr>Tema</vt:lpstr>
      </vt:variant>
      <vt:variant>
        <vt:i4>1</vt:i4>
      </vt:variant>
      <vt:variant>
        <vt:lpstr>Bildrubriker</vt:lpstr>
      </vt:variant>
      <vt:variant>
        <vt:i4>17</vt:i4>
      </vt:variant>
    </vt:vector>
  </HeadingPairs>
  <TitlesOfParts>
    <vt:vector size="18" baseType="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345</cp:revision>
  <dcterms:created xsi:type="dcterms:W3CDTF">2025-08-20T18:33:17Z</dcterms:created>
  <dcterms:modified xsi:type="dcterms:W3CDTF">2026-01-17T11:37:54Z</dcterms:modified>
</cp:coreProperties>
</file>